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861" r:id="rId2"/>
    <p:sldId id="989" r:id="rId3"/>
    <p:sldId id="1261" r:id="rId4"/>
    <p:sldId id="1125" r:id="rId5"/>
    <p:sldId id="1213" r:id="rId6"/>
    <p:sldId id="1112" r:id="rId7"/>
    <p:sldId id="1113" r:id="rId8"/>
    <p:sldId id="1115" r:id="rId9"/>
    <p:sldId id="1116" r:id="rId10"/>
    <p:sldId id="832" r:id="rId11"/>
    <p:sldId id="1272" r:id="rId12"/>
    <p:sldId id="1310" r:id="rId13"/>
    <p:sldId id="1309" r:id="rId14"/>
    <p:sldId id="1311" r:id="rId15"/>
    <p:sldId id="1316" r:id="rId16"/>
    <p:sldId id="1275" r:id="rId17"/>
    <p:sldId id="1274" r:id="rId18"/>
    <p:sldId id="1276" r:id="rId19"/>
    <p:sldId id="1277" r:id="rId20"/>
    <p:sldId id="1278" r:id="rId21"/>
    <p:sldId id="1281" r:id="rId22"/>
    <p:sldId id="1280" r:id="rId23"/>
    <p:sldId id="1282" r:id="rId24"/>
    <p:sldId id="1285" r:id="rId25"/>
    <p:sldId id="1284" r:id="rId26"/>
    <p:sldId id="1286" r:id="rId27"/>
    <p:sldId id="1287" r:id="rId28"/>
    <p:sldId id="1288" r:id="rId29"/>
    <p:sldId id="1289" r:id="rId30"/>
    <p:sldId id="1290" r:id="rId31"/>
    <p:sldId id="1291" r:id="rId32"/>
    <p:sldId id="1292" r:id="rId33"/>
    <p:sldId id="1293" r:id="rId34"/>
    <p:sldId id="1294" r:id="rId35"/>
    <p:sldId id="1295" r:id="rId36"/>
    <p:sldId id="1296" r:id="rId37"/>
    <p:sldId id="1297" r:id="rId38"/>
    <p:sldId id="1298" r:id="rId39"/>
    <p:sldId id="1299" r:id="rId40"/>
    <p:sldId id="1301" r:id="rId41"/>
    <p:sldId id="1302" r:id="rId42"/>
    <p:sldId id="1300" r:id="rId43"/>
    <p:sldId id="1303" r:id="rId44"/>
    <p:sldId id="1304" r:id="rId45"/>
    <p:sldId id="1305" r:id="rId46"/>
    <p:sldId id="1306" r:id="rId47"/>
    <p:sldId id="1307" r:id="rId48"/>
    <p:sldId id="1308" r:id="rId49"/>
    <p:sldId id="1238" r:id="rId50"/>
    <p:sldId id="1239" r:id="rId51"/>
    <p:sldId id="1314" r:id="rId52"/>
    <p:sldId id="1315" r:id="rId53"/>
    <p:sldId id="1262" r:id="rId54"/>
    <p:sldId id="1268" r:id="rId55"/>
    <p:sldId id="1265" r:id="rId56"/>
    <p:sldId id="1313" r:id="rId57"/>
    <p:sldId id="1263" r:id="rId58"/>
    <p:sldId id="1269" r:id="rId59"/>
    <p:sldId id="1317" r:id="rId60"/>
    <p:sldId id="1318" r:id="rId61"/>
    <p:sldId id="1319" r:id="rId62"/>
    <p:sldId id="1267" r:id="rId63"/>
    <p:sldId id="1323" r:id="rId64"/>
    <p:sldId id="1321" r:id="rId65"/>
    <p:sldId id="1325" r:id="rId66"/>
    <p:sldId id="1127" r:id="rId67"/>
    <p:sldId id="1128" r:id="rId68"/>
    <p:sldId id="1129" r:id="rId69"/>
    <p:sldId id="1131" r:id="rId70"/>
    <p:sldId id="1130" r:id="rId71"/>
    <p:sldId id="1133" r:id="rId72"/>
    <p:sldId id="1132" r:id="rId73"/>
    <p:sldId id="1190" r:id="rId74"/>
    <p:sldId id="1192" r:id="rId75"/>
    <p:sldId id="1191" r:id="rId76"/>
    <p:sldId id="1195" r:id="rId77"/>
    <p:sldId id="1196" r:id="rId78"/>
    <p:sldId id="1197" r:id="rId79"/>
    <p:sldId id="1198" r:id="rId80"/>
    <p:sldId id="1199" r:id="rId81"/>
    <p:sldId id="1200" r:id="rId82"/>
    <p:sldId id="1202" r:id="rId83"/>
    <p:sldId id="1220" r:id="rId84"/>
    <p:sldId id="1221" r:id="rId85"/>
    <p:sldId id="1218" r:id="rId86"/>
    <p:sldId id="1223" r:id="rId87"/>
    <p:sldId id="1222" r:id="rId88"/>
    <p:sldId id="1204" r:id="rId89"/>
    <p:sldId id="735" r:id="rId90"/>
    <p:sldId id="1240" r:id="rId91"/>
    <p:sldId id="1241" r:id="rId92"/>
    <p:sldId id="733" r:id="rId93"/>
    <p:sldId id="732" r:id="rId94"/>
    <p:sldId id="731" r:id="rId95"/>
    <p:sldId id="1242" r:id="rId96"/>
    <p:sldId id="1243" r:id="rId97"/>
    <p:sldId id="1245" r:id="rId98"/>
    <p:sldId id="1246" r:id="rId99"/>
    <p:sldId id="1247" r:id="rId100"/>
    <p:sldId id="1248" r:id="rId101"/>
    <p:sldId id="1249" r:id="rId102"/>
    <p:sldId id="1251" r:id="rId103"/>
    <p:sldId id="1250" r:id="rId104"/>
    <p:sldId id="1252" r:id="rId105"/>
    <p:sldId id="1254" r:id="rId106"/>
    <p:sldId id="1255" r:id="rId107"/>
    <p:sldId id="1256" r:id="rId108"/>
    <p:sldId id="673" r:id="rId109"/>
    <p:sldId id="1258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ECB20-5CD2-4469-87D0-E01773995408}" v="1577" dt="2023-10-25T04:05:23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son Zhou" userId="be955f33642ecbf5" providerId="LiveId" clId="{33DECB20-5CD2-4469-87D0-E01773995408}"/>
    <pc:docChg chg="undo redo custSel addSld delSld modSld sldOrd">
      <pc:chgData name="Samson Zhou" userId="be955f33642ecbf5" providerId="LiveId" clId="{33DECB20-5CD2-4469-87D0-E01773995408}" dt="2023-10-25T04:05:23.249" v="2040" actId="20577"/>
      <pc:docMkLst>
        <pc:docMk/>
      </pc:docMkLst>
      <pc:sldChg chg="modSp mod">
        <pc:chgData name="Samson Zhou" userId="be955f33642ecbf5" providerId="LiveId" clId="{33DECB20-5CD2-4469-87D0-E01773995408}" dt="2023-10-25T02:48:49.345" v="148" actId="20577"/>
        <pc:sldMkLst>
          <pc:docMk/>
          <pc:sldMk cId="2839810350" sldId="1272"/>
        </pc:sldMkLst>
        <pc:spChg chg="mod">
          <ac:chgData name="Samson Zhou" userId="be955f33642ecbf5" providerId="LiveId" clId="{33DECB20-5CD2-4469-87D0-E01773995408}" dt="2023-10-25T02:48:49.345" v="148" actId="20577"/>
          <ac:spMkLst>
            <pc:docMk/>
            <pc:sldMk cId="2839810350" sldId="1272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33DECB20-5CD2-4469-87D0-E01773995408}" dt="2023-10-25T02:51:43.854" v="393" actId="47"/>
        <pc:sldMkLst>
          <pc:docMk/>
          <pc:sldMk cId="4206971480" sldId="1273"/>
        </pc:sldMkLst>
        <pc:spChg chg="mod">
          <ac:chgData name="Samson Zhou" userId="be955f33642ecbf5" providerId="LiveId" clId="{33DECB20-5CD2-4469-87D0-E01773995408}" dt="2023-10-25T02:49:19.938" v="200" actId="207"/>
          <ac:spMkLst>
            <pc:docMk/>
            <pc:sldMk cId="4206971480" sldId="1273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33DECB20-5CD2-4469-87D0-E01773995408}" dt="2023-10-25T02:49:09.798" v="161"/>
        <pc:sldMkLst>
          <pc:docMk/>
          <pc:sldMk cId="4290726504" sldId="1273"/>
        </pc:sldMkLst>
        <pc:spChg chg="mod">
          <ac:chgData name="Samson Zhou" userId="be955f33642ecbf5" providerId="LiveId" clId="{33DECB20-5CD2-4469-87D0-E01773995408}" dt="2023-10-25T02:49:09.298" v="160" actId="20577"/>
          <ac:spMkLst>
            <pc:docMk/>
            <pc:sldMk cId="4290726504" sldId="1273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2:51:29.667" v="388"/>
        <pc:sldMkLst>
          <pc:docMk/>
          <pc:sldMk cId="2123529962" sldId="1274"/>
        </pc:sldMkLst>
        <pc:spChg chg="mod">
          <ac:chgData name="Samson Zhou" userId="be955f33642ecbf5" providerId="LiveId" clId="{33DECB20-5CD2-4469-87D0-E01773995408}" dt="2023-10-25T02:51:29.667" v="388"/>
          <ac:spMkLst>
            <pc:docMk/>
            <pc:sldMk cId="2123529962" sldId="1274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2:51:16.214" v="386" actId="20577"/>
        <pc:sldMkLst>
          <pc:docMk/>
          <pc:sldMk cId="2674019585" sldId="1275"/>
        </pc:sldMkLst>
        <pc:spChg chg="mod">
          <ac:chgData name="Samson Zhou" userId="be955f33642ecbf5" providerId="LiveId" clId="{33DECB20-5CD2-4469-87D0-E01773995408}" dt="2023-10-25T02:51:16.214" v="386" actId="20577"/>
          <ac:spMkLst>
            <pc:docMk/>
            <pc:sldMk cId="2674019585" sldId="1275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2:51:41.307" v="392" actId="5793"/>
        <pc:sldMkLst>
          <pc:docMk/>
          <pc:sldMk cId="3689498040" sldId="1276"/>
        </pc:sldMkLst>
        <pc:spChg chg="mod">
          <ac:chgData name="Samson Zhou" userId="be955f33642ecbf5" providerId="LiveId" clId="{33DECB20-5CD2-4469-87D0-E01773995408}" dt="2023-10-25T02:51:41.307" v="392" actId="5793"/>
          <ac:spMkLst>
            <pc:docMk/>
            <pc:sldMk cId="3689498040" sldId="1276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9:19.548" v="1349"/>
        <pc:sldMkLst>
          <pc:docMk/>
          <pc:sldMk cId="177247634" sldId="1277"/>
        </pc:sldMkLst>
        <pc:spChg chg="mod">
          <ac:chgData name="Samson Zhou" userId="be955f33642ecbf5" providerId="LiveId" clId="{33DECB20-5CD2-4469-87D0-E01773995408}" dt="2023-10-25T03:49:19.548" v="1349"/>
          <ac:spMkLst>
            <pc:docMk/>
            <pc:sldMk cId="177247634" sldId="1277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2:52:44.148" v="436" actId="20577"/>
          <ac:spMkLst>
            <pc:docMk/>
            <pc:sldMk cId="177247634" sldId="1277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33DECB20-5CD2-4469-87D0-E01773995408}" dt="2023-10-25T03:49:17.416" v="1348"/>
        <pc:sldMkLst>
          <pc:docMk/>
          <pc:sldMk cId="1740175561" sldId="1278"/>
        </pc:sldMkLst>
        <pc:spChg chg="mod">
          <ac:chgData name="Samson Zhou" userId="be955f33642ecbf5" providerId="LiveId" clId="{33DECB20-5CD2-4469-87D0-E01773995408}" dt="2023-10-25T03:49:17.416" v="1348"/>
          <ac:spMkLst>
            <pc:docMk/>
            <pc:sldMk cId="1740175561" sldId="1278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2:54:19.298" v="518" actId="20577"/>
          <ac:spMkLst>
            <pc:docMk/>
            <pc:sldMk cId="1740175561" sldId="1278"/>
            <ac:spMk id="3" creationId="{15255D49-9D60-44DD-910D-2EBD0529DEC9}"/>
          </ac:spMkLst>
        </pc:spChg>
      </pc:sldChg>
      <pc:sldChg chg="add del">
        <pc:chgData name="Samson Zhou" userId="be955f33642ecbf5" providerId="LiveId" clId="{33DECB20-5CD2-4469-87D0-E01773995408}" dt="2023-10-25T02:53:41.300" v="458" actId="47"/>
        <pc:sldMkLst>
          <pc:docMk/>
          <pc:sldMk cId="302452174" sldId="1279"/>
        </pc:sldMkLst>
      </pc:sldChg>
      <pc:sldChg chg="add del">
        <pc:chgData name="Samson Zhou" userId="be955f33642ecbf5" providerId="LiveId" clId="{33DECB20-5CD2-4469-87D0-E01773995408}" dt="2023-10-25T02:52:57.898" v="447"/>
        <pc:sldMkLst>
          <pc:docMk/>
          <pc:sldMk cId="1073147570" sldId="1279"/>
        </pc:sldMkLst>
      </pc:sldChg>
      <pc:sldChg chg="modSp add mod">
        <pc:chgData name="Samson Zhou" userId="be955f33642ecbf5" providerId="LiveId" clId="{33DECB20-5CD2-4469-87D0-E01773995408}" dt="2023-10-25T03:49:14.556" v="1346"/>
        <pc:sldMkLst>
          <pc:docMk/>
          <pc:sldMk cId="976026112" sldId="1280"/>
        </pc:sldMkLst>
        <pc:spChg chg="mod">
          <ac:chgData name="Samson Zhou" userId="be955f33642ecbf5" providerId="LiveId" clId="{33DECB20-5CD2-4469-87D0-E01773995408}" dt="2023-10-25T03:49:14.556" v="1346"/>
          <ac:spMkLst>
            <pc:docMk/>
            <pc:sldMk cId="976026112" sldId="1280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3:21:29.803" v="953" actId="20577"/>
          <ac:spMkLst>
            <pc:docMk/>
            <pc:sldMk cId="976026112" sldId="1280"/>
            <ac:spMk id="3" creationId="{6666941B-6AAA-DFD0-8896-ACB1B4FE2AC6}"/>
          </ac:spMkLst>
        </pc:spChg>
        <pc:spChg chg="mod">
          <ac:chgData name="Samson Zhou" userId="be955f33642ecbf5" providerId="LiveId" clId="{33DECB20-5CD2-4469-87D0-E01773995408}" dt="2023-10-25T03:11:18.530" v="794" actId="14100"/>
          <ac:spMkLst>
            <pc:docMk/>
            <pc:sldMk cId="976026112" sldId="1280"/>
            <ac:spMk id="4" creationId="{054459EA-BE18-5A79-8DBD-4C60C3DF2483}"/>
          </ac:spMkLst>
        </pc:spChg>
        <pc:spChg chg="mod">
          <ac:chgData name="Samson Zhou" userId="be955f33642ecbf5" providerId="LiveId" clId="{33DECB20-5CD2-4469-87D0-E01773995408}" dt="2023-10-25T02:55:12.218" v="537" actId="1076"/>
          <ac:spMkLst>
            <pc:docMk/>
            <pc:sldMk cId="976026112" sldId="1280"/>
            <ac:spMk id="6" creationId="{22188AF3-CDCA-2AD8-951C-C36AA7522FDC}"/>
          </ac:spMkLst>
        </pc:spChg>
      </pc:sldChg>
      <pc:sldChg chg="delSp modSp add mod">
        <pc:chgData name="Samson Zhou" userId="be955f33642ecbf5" providerId="LiveId" clId="{33DECB20-5CD2-4469-87D0-E01773995408}" dt="2023-10-25T03:49:15.607" v="1347"/>
        <pc:sldMkLst>
          <pc:docMk/>
          <pc:sldMk cId="1824091200" sldId="1281"/>
        </pc:sldMkLst>
        <pc:spChg chg="mod">
          <ac:chgData name="Samson Zhou" userId="be955f33642ecbf5" providerId="LiveId" clId="{33DECB20-5CD2-4469-87D0-E01773995408}" dt="2023-10-25T03:49:15.607" v="1347"/>
          <ac:spMkLst>
            <pc:docMk/>
            <pc:sldMk cId="1824091200" sldId="1281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2:57:52.051" v="616" actId="20577"/>
          <ac:spMkLst>
            <pc:docMk/>
            <pc:sldMk cId="1824091200" sldId="1281"/>
            <ac:spMk id="3" creationId="{6666941B-6AAA-DFD0-8896-ACB1B4FE2AC6}"/>
          </ac:spMkLst>
        </pc:spChg>
        <pc:spChg chg="del">
          <ac:chgData name="Samson Zhou" userId="be955f33642ecbf5" providerId="LiveId" clId="{33DECB20-5CD2-4469-87D0-E01773995408}" dt="2023-10-25T02:57:50.301" v="615" actId="478"/>
          <ac:spMkLst>
            <pc:docMk/>
            <pc:sldMk cId="1824091200" sldId="1281"/>
            <ac:spMk id="4" creationId="{054459EA-BE18-5A79-8DBD-4C60C3DF2483}"/>
          </ac:spMkLst>
        </pc:spChg>
      </pc:sldChg>
      <pc:sldChg chg="modSp add mod">
        <pc:chgData name="Samson Zhou" userId="be955f33642ecbf5" providerId="LiveId" clId="{33DECB20-5CD2-4469-87D0-E01773995408}" dt="2023-10-25T03:49:12.216" v="1345"/>
        <pc:sldMkLst>
          <pc:docMk/>
          <pc:sldMk cId="1459824471" sldId="1282"/>
        </pc:sldMkLst>
        <pc:spChg chg="mod">
          <ac:chgData name="Samson Zhou" userId="be955f33642ecbf5" providerId="LiveId" clId="{33DECB20-5CD2-4469-87D0-E01773995408}" dt="2023-10-25T03:49:12.216" v="1345"/>
          <ac:spMkLst>
            <pc:docMk/>
            <pc:sldMk cId="1459824471" sldId="1282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01:31.402" v="697" actId="207"/>
          <ac:spMkLst>
            <pc:docMk/>
            <pc:sldMk cId="1459824471" sldId="1282"/>
            <ac:spMk id="3" creationId="{15255D49-9D60-44DD-910D-2EBD0529DEC9}"/>
          </ac:spMkLst>
        </pc:spChg>
      </pc:sldChg>
      <pc:sldChg chg="add del">
        <pc:chgData name="Samson Zhou" userId="be955f33642ecbf5" providerId="LiveId" clId="{33DECB20-5CD2-4469-87D0-E01773995408}" dt="2023-10-25T03:01:35.433" v="699" actId="47"/>
        <pc:sldMkLst>
          <pc:docMk/>
          <pc:sldMk cId="724354848" sldId="1283"/>
        </pc:sldMkLst>
      </pc:sldChg>
      <pc:sldChg chg="modSp add mod">
        <pc:chgData name="Samson Zhou" userId="be955f33642ecbf5" providerId="LiveId" clId="{33DECB20-5CD2-4469-87D0-E01773995408}" dt="2023-10-25T03:49:08.626" v="1343"/>
        <pc:sldMkLst>
          <pc:docMk/>
          <pc:sldMk cId="3213149576" sldId="1284"/>
        </pc:sldMkLst>
        <pc:spChg chg="mod">
          <ac:chgData name="Samson Zhou" userId="be955f33642ecbf5" providerId="LiveId" clId="{33DECB20-5CD2-4469-87D0-E01773995408}" dt="2023-10-25T03:49:08.626" v="1343"/>
          <ac:spMkLst>
            <pc:docMk/>
            <pc:sldMk cId="3213149576" sldId="1284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02:03.541" v="753" actId="20577"/>
          <ac:spMkLst>
            <pc:docMk/>
            <pc:sldMk cId="3213149576" sldId="1284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9:10.600" v="1344"/>
        <pc:sldMkLst>
          <pc:docMk/>
          <pc:sldMk cId="3784850104" sldId="1285"/>
        </pc:sldMkLst>
        <pc:spChg chg="mod">
          <ac:chgData name="Samson Zhou" userId="be955f33642ecbf5" providerId="LiveId" clId="{33DECB20-5CD2-4469-87D0-E01773995408}" dt="2023-10-25T03:49:10.600" v="1344"/>
          <ac:spMkLst>
            <pc:docMk/>
            <pc:sldMk cId="3784850104" sldId="1285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02:09.510" v="756" actId="20577"/>
          <ac:spMkLst>
            <pc:docMk/>
            <pc:sldMk cId="3784850104" sldId="1285"/>
            <ac:spMk id="3" creationId="{15255D49-9D60-44DD-910D-2EBD0529DEC9}"/>
          </ac:spMkLst>
        </pc:spChg>
      </pc:sldChg>
      <pc:sldChg chg="modSp add del">
        <pc:chgData name="Samson Zhou" userId="be955f33642ecbf5" providerId="LiveId" clId="{33DECB20-5CD2-4469-87D0-E01773995408}" dt="2023-10-25T03:07:09.908" v="775" actId="2696"/>
        <pc:sldMkLst>
          <pc:docMk/>
          <pc:sldMk cId="703124620" sldId="1286"/>
        </pc:sldMkLst>
        <pc:spChg chg="mod">
          <ac:chgData name="Samson Zhou" userId="be955f33642ecbf5" providerId="LiveId" clId="{33DECB20-5CD2-4469-87D0-E01773995408}" dt="2023-10-25T03:06:42.028" v="772" actId="20577"/>
          <ac:spMkLst>
            <pc:docMk/>
            <pc:sldMk cId="703124620" sldId="1286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9:07.616" v="1342"/>
        <pc:sldMkLst>
          <pc:docMk/>
          <pc:sldMk cId="3505142841" sldId="1286"/>
        </pc:sldMkLst>
        <pc:spChg chg="mod">
          <ac:chgData name="Samson Zhou" userId="be955f33642ecbf5" providerId="LiveId" clId="{33DECB20-5CD2-4469-87D0-E01773995408}" dt="2023-10-25T03:49:07.616" v="1342"/>
          <ac:spMkLst>
            <pc:docMk/>
            <pc:sldMk cId="3505142841" sldId="1286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07:29.867" v="778" actId="5793"/>
          <ac:spMkLst>
            <pc:docMk/>
            <pc:sldMk cId="3505142841" sldId="1286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9:06.580" v="1341"/>
        <pc:sldMkLst>
          <pc:docMk/>
          <pc:sldMk cId="2386554548" sldId="1287"/>
        </pc:sldMkLst>
        <pc:spChg chg="mod">
          <ac:chgData name="Samson Zhou" userId="be955f33642ecbf5" providerId="LiveId" clId="{33DECB20-5CD2-4469-87D0-E01773995408}" dt="2023-10-25T03:49:06.580" v="1341"/>
          <ac:spMkLst>
            <pc:docMk/>
            <pc:sldMk cId="2386554548" sldId="1287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3:33:50.810" v="1076" actId="20577"/>
          <ac:spMkLst>
            <pc:docMk/>
            <pc:sldMk cId="2386554548" sldId="1287"/>
            <ac:spMk id="3" creationId="{6666941B-6AAA-DFD0-8896-ACB1B4FE2AC6}"/>
          </ac:spMkLst>
        </pc:spChg>
        <pc:spChg chg="mod">
          <ac:chgData name="Samson Zhou" userId="be955f33642ecbf5" providerId="LiveId" clId="{33DECB20-5CD2-4469-87D0-E01773995408}" dt="2023-10-25T03:29:31.394" v="970" actId="20577"/>
          <ac:spMkLst>
            <pc:docMk/>
            <pc:sldMk cId="2386554548" sldId="1287"/>
            <ac:spMk id="4" creationId="{054459EA-BE18-5A79-8DBD-4C60C3DF2483}"/>
          </ac:spMkLst>
        </pc:spChg>
      </pc:sldChg>
      <pc:sldChg chg="modSp add mod ord">
        <pc:chgData name="Samson Zhou" userId="be955f33642ecbf5" providerId="LiveId" clId="{33DECB20-5CD2-4469-87D0-E01773995408}" dt="2023-10-25T03:49:05.511" v="1340"/>
        <pc:sldMkLst>
          <pc:docMk/>
          <pc:sldMk cId="1827078012" sldId="1288"/>
        </pc:sldMkLst>
        <pc:spChg chg="mod">
          <ac:chgData name="Samson Zhou" userId="be955f33642ecbf5" providerId="LiveId" clId="{33DECB20-5CD2-4469-87D0-E01773995408}" dt="2023-10-25T03:49:05.511" v="1340"/>
          <ac:spMkLst>
            <pc:docMk/>
            <pc:sldMk cId="1827078012" sldId="1288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35:49.981" v="1114" actId="207"/>
          <ac:spMkLst>
            <pc:docMk/>
            <pc:sldMk cId="1827078012" sldId="1288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5:30.917" v="1217"/>
        <pc:sldMkLst>
          <pc:docMk/>
          <pc:sldMk cId="2686272635" sldId="1289"/>
        </pc:sldMkLst>
        <pc:spChg chg="mod">
          <ac:chgData name="Samson Zhou" userId="be955f33642ecbf5" providerId="LiveId" clId="{33DECB20-5CD2-4469-87D0-E01773995408}" dt="2023-10-25T03:45:30.917" v="1217"/>
          <ac:spMkLst>
            <pc:docMk/>
            <pc:sldMk cId="2686272635" sldId="1289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44:25.004" v="1208" actId="20577"/>
          <ac:spMkLst>
            <pc:docMk/>
            <pc:sldMk cId="2686272635" sldId="1289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5:27.181" v="1216" actId="20577"/>
        <pc:sldMkLst>
          <pc:docMk/>
          <pc:sldMk cId="3664537609" sldId="1290"/>
        </pc:sldMkLst>
        <pc:spChg chg="mod">
          <ac:chgData name="Samson Zhou" userId="be955f33642ecbf5" providerId="LiveId" clId="{33DECB20-5CD2-4469-87D0-E01773995408}" dt="2023-10-25T03:45:27.181" v="1216" actId="20577"/>
          <ac:spMkLst>
            <pc:docMk/>
            <pc:sldMk cId="3664537609" sldId="1290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33:05.810" v="1051" actId="20577"/>
          <ac:spMkLst>
            <pc:docMk/>
            <pc:sldMk cId="3664537609" sldId="1290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5:32.730" v="1218"/>
        <pc:sldMkLst>
          <pc:docMk/>
          <pc:sldMk cId="3754794875" sldId="1291"/>
        </pc:sldMkLst>
        <pc:spChg chg="mod">
          <ac:chgData name="Samson Zhou" userId="be955f33642ecbf5" providerId="LiveId" clId="{33DECB20-5CD2-4469-87D0-E01773995408}" dt="2023-10-25T03:45:32.730" v="1218"/>
          <ac:spMkLst>
            <pc:docMk/>
            <pc:sldMk cId="3754794875" sldId="1291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3:40:04.947" v="1142" actId="20577"/>
          <ac:spMkLst>
            <pc:docMk/>
            <pc:sldMk cId="3754794875" sldId="1291"/>
            <ac:spMk id="3" creationId="{6666941B-6AAA-DFD0-8896-ACB1B4FE2AC6}"/>
          </ac:spMkLst>
        </pc:spChg>
        <pc:spChg chg="mod">
          <ac:chgData name="Samson Zhou" userId="be955f33642ecbf5" providerId="LiveId" clId="{33DECB20-5CD2-4469-87D0-E01773995408}" dt="2023-10-25T03:34:08.323" v="1079" actId="20577"/>
          <ac:spMkLst>
            <pc:docMk/>
            <pc:sldMk cId="3754794875" sldId="1291"/>
            <ac:spMk id="4" creationId="{054459EA-BE18-5A79-8DBD-4C60C3DF2483}"/>
          </ac:spMkLst>
        </pc:spChg>
      </pc:sldChg>
      <pc:sldChg chg="modSp add mod ord">
        <pc:chgData name="Samson Zhou" userId="be955f33642ecbf5" providerId="LiveId" clId="{33DECB20-5CD2-4469-87D0-E01773995408}" dt="2023-10-25T03:45:33.967" v="1219"/>
        <pc:sldMkLst>
          <pc:docMk/>
          <pc:sldMk cId="2517355752" sldId="1292"/>
        </pc:sldMkLst>
        <pc:spChg chg="mod">
          <ac:chgData name="Samson Zhou" userId="be955f33642ecbf5" providerId="LiveId" clId="{33DECB20-5CD2-4469-87D0-E01773995408}" dt="2023-10-25T03:45:33.967" v="1219"/>
          <ac:spMkLst>
            <pc:docMk/>
            <pc:sldMk cId="2517355752" sldId="1292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42:14.714" v="1180" actId="20577"/>
          <ac:spMkLst>
            <pc:docMk/>
            <pc:sldMk cId="2517355752" sldId="1292"/>
            <ac:spMk id="3" creationId="{15255D49-9D60-44DD-910D-2EBD0529DEC9}"/>
          </ac:spMkLst>
        </pc:spChg>
      </pc:sldChg>
      <pc:sldChg chg="modSp add mod ord">
        <pc:chgData name="Samson Zhou" userId="be955f33642ecbf5" providerId="LiveId" clId="{33DECB20-5CD2-4469-87D0-E01773995408}" dt="2023-10-25T03:45:36.449" v="1222"/>
        <pc:sldMkLst>
          <pc:docMk/>
          <pc:sldMk cId="2481238487" sldId="1293"/>
        </pc:sldMkLst>
        <pc:spChg chg="mod">
          <ac:chgData name="Samson Zhou" userId="be955f33642ecbf5" providerId="LiveId" clId="{33DECB20-5CD2-4469-87D0-E01773995408}" dt="2023-10-25T03:45:36.449" v="1222"/>
          <ac:spMkLst>
            <pc:docMk/>
            <pc:sldMk cId="2481238487" sldId="1293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38:41.591" v="1131" actId="20577"/>
          <ac:spMkLst>
            <pc:docMk/>
            <pc:sldMk cId="2481238487" sldId="1293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5:38.582" v="1223"/>
        <pc:sldMkLst>
          <pc:docMk/>
          <pc:sldMk cId="1515533798" sldId="1294"/>
        </pc:sldMkLst>
        <pc:spChg chg="mod">
          <ac:chgData name="Samson Zhou" userId="be955f33642ecbf5" providerId="LiveId" clId="{33DECB20-5CD2-4469-87D0-E01773995408}" dt="2023-10-25T03:45:38.582" v="1223"/>
          <ac:spMkLst>
            <pc:docMk/>
            <pc:sldMk cId="1515533798" sldId="1294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39:33.560" v="1133" actId="20577"/>
          <ac:spMkLst>
            <pc:docMk/>
            <pc:sldMk cId="1515533798" sldId="1294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33DECB20-5CD2-4469-87D0-E01773995408}" dt="2023-10-25T03:45:47.218" v="1224"/>
        <pc:sldMkLst>
          <pc:docMk/>
          <pc:sldMk cId="1785614225" sldId="1295"/>
        </pc:sldMkLst>
        <pc:spChg chg="mod">
          <ac:chgData name="Samson Zhou" userId="be955f33642ecbf5" providerId="LiveId" clId="{33DECB20-5CD2-4469-87D0-E01773995408}" dt="2023-10-25T03:45:47.218" v="1224"/>
          <ac:spMkLst>
            <pc:docMk/>
            <pc:sldMk cId="1785614225" sldId="1295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3:40:17.968" v="1158" actId="20577"/>
          <ac:spMkLst>
            <pc:docMk/>
            <pc:sldMk cId="1785614225" sldId="1295"/>
            <ac:spMk id="3" creationId="{6666941B-6AAA-DFD0-8896-ACB1B4FE2AC6}"/>
          </ac:spMkLst>
        </pc:spChg>
        <pc:spChg chg="mod">
          <ac:chgData name="Samson Zhou" userId="be955f33642ecbf5" providerId="LiveId" clId="{33DECB20-5CD2-4469-87D0-E01773995408}" dt="2023-10-25T03:40:35.736" v="1171" actId="20577"/>
          <ac:spMkLst>
            <pc:docMk/>
            <pc:sldMk cId="1785614225" sldId="1295"/>
            <ac:spMk id="4" creationId="{054459EA-BE18-5A79-8DBD-4C60C3DF2483}"/>
          </ac:spMkLst>
        </pc:spChg>
      </pc:sldChg>
      <pc:sldChg chg="modSp add mod">
        <pc:chgData name="Samson Zhou" userId="be955f33642ecbf5" providerId="LiveId" clId="{33DECB20-5CD2-4469-87D0-E01773995408}" dt="2023-10-25T03:46:07.384" v="1228" actId="20577"/>
        <pc:sldMkLst>
          <pc:docMk/>
          <pc:sldMk cId="2898147936" sldId="1296"/>
        </pc:sldMkLst>
        <pc:spChg chg="mod">
          <ac:chgData name="Samson Zhou" userId="be955f33642ecbf5" providerId="LiveId" clId="{33DECB20-5CD2-4469-87D0-E01773995408}" dt="2023-10-25T03:45:48.762" v="1225"/>
          <ac:spMkLst>
            <pc:docMk/>
            <pc:sldMk cId="2898147936" sldId="1296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46:07.384" v="1228" actId="20577"/>
          <ac:spMkLst>
            <pc:docMk/>
            <pc:sldMk cId="2898147936" sldId="1296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6:10.373" v="1229" actId="20577"/>
        <pc:sldMkLst>
          <pc:docMk/>
          <pc:sldMk cId="2427051973" sldId="1297"/>
        </pc:sldMkLst>
        <pc:spChg chg="mod">
          <ac:chgData name="Samson Zhou" userId="be955f33642ecbf5" providerId="LiveId" clId="{33DECB20-5CD2-4469-87D0-E01773995408}" dt="2023-10-25T03:45:50.933" v="1226"/>
          <ac:spMkLst>
            <pc:docMk/>
            <pc:sldMk cId="2427051973" sldId="1297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46:10.373" v="1229" actId="20577"/>
          <ac:spMkLst>
            <pc:docMk/>
            <pc:sldMk cId="2427051973" sldId="1297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6:42.414" v="1274" actId="207"/>
        <pc:sldMkLst>
          <pc:docMk/>
          <pc:sldMk cId="778248128" sldId="1298"/>
        </pc:sldMkLst>
        <pc:spChg chg="mod">
          <ac:chgData name="Samson Zhou" userId="be955f33642ecbf5" providerId="LiveId" clId="{33DECB20-5CD2-4469-87D0-E01773995408}" dt="2023-10-25T03:46:42.414" v="1274" actId="207"/>
          <ac:spMkLst>
            <pc:docMk/>
            <pc:sldMk cId="778248128" sldId="1298"/>
            <ac:spMk id="3" creationId="{15255D49-9D60-44DD-910D-2EBD0529DEC9}"/>
          </ac:spMkLst>
        </pc:spChg>
      </pc:sldChg>
      <pc:sldChg chg="addSp modSp add mod modAnim">
        <pc:chgData name="Samson Zhou" userId="be955f33642ecbf5" providerId="LiveId" clId="{33DECB20-5CD2-4469-87D0-E01773995408}" dt="2023-10-25T03:48:13.289" v="1339" actId="207"/>
        <pc:sldMkLst>
          <pc:docMk/>
          <pc:sldMk cId="3268776523" sldId="1299"/>
        </pc:sldMkLst>
        <pc:spChg chg="mod">
          <ac:chgData name="Samson Zhou" userId="be955f33642ecbf5" providerId="LiveId" clId="{33DECB20-5CD2-4469-87D0-E01773995408}" dt="2023-10-25T03:48:13.289" v="1339" actId="207"/>
          <ac:spMkLst>
            <pc:docMk/>
            <pc:sldMk cId="3268776523" sldId="1299"/>
            <ac:spMk id="3" creationId="{15255D49-9D60-44DD-910D-2EBD0529DEC9}"/>
          </ac:spMkLst>
        </pc:spChg>
        <pc:spChg chg="add mod">
          <ac:chgData name="Samson Zhou" userId="be955f33642ecbf5" providerId="LiveId" clId="{33DECB20-5CD2-4469-87D0-E01773995408}" dt="2023-10-25T03:48:03.448" v="1333" actId="1076"/>
          <ac:spMkLst>
            <pc:docMk/>
            <pc:sldMk cId="3268776523" sldId="1299"/>
            <ac:spMk id="4" creationId="{BB5BDD9F-D7AC-292D-CBAE-33D056736A2E}"/>
          </ac:spMkLst>
        </pc:spChg>
      </pc:sldChg>
      <pc:sldChg chg="modSp add mod">
        <pc:chgData name="Samson Zhou" userId="be955f33642ecbf5" providerId="LiveId" clId="{33DECB20-5CD2-4469-87D0-E01773995408}" dt="2023-10-25T03:51:21.331" v="1455" actId="5793"/>
        <pc:sldMkLst>
          <pc:docMk/>
          <pc:sldMk cId="556392065" sldId="1300"/>
        </pc:sldMkLst>
        <pc:spChg chg="mod">
          <ac:chgData name="Samson Zhou" userId="be955f33642ecbf5" providerId="LiveId" clId="{33DECB20-5CD2-4469-87D0-E01773995408}" dt="2023-10-25T03:51:21.331" v="1455" actId="5793"/>
          <ac:spMkLst>
            <pc:docMk/>
            <pc:sldMk cId="556392065" sldId="1300"/>
            <ac:spMk id="3" creationId="{15255D49-9D60-44DD-910D-2EBD0529DEC9}"/>
          </ac:spMkLst>
        </pc:spChg>
      </pc:sldChg>
      <pc:sldChg chg="add ord">
        <pc:chgData name="Samson Zhou" userId="be955f33642ecbf5" providerId="LiveId" clId="{33DECB20-5CD2-4469-87D0-E01773995408}" dt="2023-10-25T03:50:44.556" v="1419"/>
        <pc:sldMkLst>
          <pc:docMk/>
          <pc:sldMk cId="1416461391" sldId="1301"/>
        </pc:sldMkLst>
      </pc:sldChg>
      <pc:sldChg chg="modSp add mod">
        <pc:chgData name="Samson Zhou" userId="be955f33642ecbf5" providerId="LiveId" clId="{33DECB20-5CD2-4469-87D0-E01773995408}" dt="2023-10-25T03:51:14.395" v="1453" actId="20577"/>
        <pc:sldMkLst>
          <pc:docMk/>
          <pc:sldMk cId="4074475769" sldId="1302"/>
        </pc:sldMkLst>
        <pc:spChg chg="mod">
          <ac:chgData name="Samson Zhou" userId="be955f33642ecbf5" providerId="LiveId" clId="{33DECB20-5CD2-4469-87D0-E01773995408}" dt="2023-10-25T03:51:14.395" v="1453" actId="20577"/>
          <ac:spMkLst>
            <pc:docMk/>
            <pc:sldMk cId="4074475769" sldId="1302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54:07.283" v="1572" actId="20577"/>
        <pc:sldMkLst>
          <pc:docMk/>
          <pc:sldMk cId="461172896" sldId="1303"/>
        </pc:sldMkLst>
        <pc:spChg chg="mod">
          <ac:chgData name="Samson Zhou" userId="be955f33642ecbf5" providerId="LiveId" clId="{33DECB20-5CD2-4469-87D0-E01773995408}" dt="2023-10-25T03:54:07.283" v="1572" actId="20577"/>
          <ac:spMkLst>
            <pc:docMk/>
            <pc:sldMk cId="461172896" sldId="1303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52:01.041" v="1500" actId="20577"/>
          <ac:spMkLst>
            <pc:docMk/>
            <pc:sldMk cId="461172896" sldId="1303"/>
            <ac:spMk id="3" creationId="{15255D49-9D60-44DD-910D-2EBD0529DEC9}"/>
          </ac:spMkLst>
        </pc:spChg>
      </pc:sldChg>
      <pc:sldChg chg="delSp modSp add mod">
        <pc:chgData name="Samson Zhou" userId="be955f33642ecbf5" providerId="LiveId" clId="{33DECB20-5CD2-4469-87D0-E01773995408}" dt="2023-10-25T03:54:02.187" v="1561" actId="20577"/>
        <pc:sldMkLst>
          <pc:docMk/>
          <pc:sldMk cId="229800698" sldId="1304"/>
        </pc:sldMkLst>
        <pc:spChg chg="mod">
          <ac:chgData name="Samson Zhou" userId="be955f33642ecbf5" providerId="LiveId" clId="{33DECB20-5CD2-4469-87D0-E01773995408}" dt="2023-10-25T03:54:02.187" v="1561" actId="20577"/>
          <ac:spMkLst>
            <pc:docMk/>
            <pc:sldMk cId="229800698" sldId="1304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3:53:46.945" v="1550" actId="20577"/>
          <ac:spMkLst>
            <pc:docMk/>
            <pc:sldMk cId="229800698" sldId="1304"/>
            <ac:spMk id="3" creationId="{6666941B-6AAA-DFD0-8896-ACB1B4FE2AC6}"/>
          </ac:spMkLst>
        </pc:spChg>
        <pc:spChg chg="del">
          <ac:chgData name="Samson Zhou" userId="be955f33642ecbf5" providerId="LiveId" clId="{33DECB20-5CD2-4469-87D0-E01773995408}" dt="2023-10-25T03:53:45.015" v="1548" actId="478"/>
          <ac:spMkLst>
            <pc:docMk/>
            <pc:sldMk cId="229800698" sldId="1304"/>
            <ac:spMk id="4" creationId="{054459EA-BE18-5A79-8DBD-4C60C3DF2483}"/>
          </ac:spMkLst>
        </pc:spChg>
      </pc:sldChg>
      <pc:sldChg chg="modSp add mod">
        <pc:chgData name="Samson Zhou" userId="be955f33642ecbf5" providerId="LiveId" clId="{33DECB20-5CD2-4469-87D0-E01773995408}" dt="2023-10-25T04:02:40.598" v="1920" actId="20577"/>
        <pc:sldMkLst>
          <pc:docMk/>
          <pc:sldMk cId="2804941359" sldId="1305"/>
        </pc:sldMkLst>
        <pc:spChg chg="mod">
          <ac:chgData name="Samson Zhou" userId="be955f33642ecbf5" providerId="LiveId" clId="{33DECB20-5CD2-4469-87D0-E01773995408}" dt="2023-10-25T03:54:18.859" v="1573"/>
          <ac:spMkLst>
            <pc:docMk/>
            <pc:sldMk cId="2804941359" sldId="1305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4:02:40.598" v="1920" actId="20577"/>
          <ac:spMkLst>
            <pc:docMk/>
            <pc:sldMk cId="2804941359" sldId="1305"/>
            <ac:spMk id="3" creationId="{15255D49-9D60-44DD-910D-2EBD0529DEC9}"/>
          </ac:spMkLst>
        </pc:spChg>
      </pc:sldChg>
      <pc:sldChg chg="add">
        <pc:chgData name="Samson Zhou" userId="be955f33642ecbf5" providerId="LiveId" clId="{33DECB20-5CD2-4469-87D0-E01773995408}" dt="2023-10-25T04:01:47.139" v="1828"/>
        <pc:sldMkLst>
          <pc:docMk/>
          <pc:sldMk cId="2211649022" sldId="1306"/>
        </pc:sldMkLst>
      </pc:sldChg>
      <pc:sldChg chg="modSp add mod">
        <pc:chgData name="Samson Zhou" userId="be955f33642ecbf5" providerId="LiveId" clId="{33DECB20-5CD2-4469-87D0-E01773995408}" dt="2023-10-25T04:04:12.718" v="1962"/>
        <pc:sldMkLst>
          <pc:docMk/>
          <pc:sldMk cId="1287432192" sldId="1307"/>
        </pc:sldMkLst>
        <pc:spChg chg="mod">
          <ac:chgData name="Samson Zhou" userId="be955f33642ecbf5" providerId="LiveId" clId="{33DECB20-5CD2-4469-87D0-E01773995408}" dt="2023-10-25T04:04:12.718" v="1962"/>
          <ac:spMkLst>
            <pc:docMk/>
            <pc:sldMk cId="1287432192" sldId="1307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4:03:20.943" v="1928" actId="20577"/>
          <ac:spMkLst>
            <pc:docMk/>
            <pc:sldMk cId="1287432192" sldId="1307"/>
            <ac:spMk id="3" creationId="{6666941B-6AAA-DFD0-8896-ACB1B4FE2AC6}"/>
          </ac:spMkLst>
        </pc:spChg>
        <pc:spChg chg="mod">
          <ac:chgData name="Samson Zhou" userId="be955f33642ecbf5" providerId="LiveId" clId="{33DECB20-5CD2-4469-87D0-E01773995408}" dt="2023-10-25T04:03:36.079" v="1937" actId="6549"/>
          <ac:spMkLst>
            <pc:docMk/>
            <pc:sldMk cId="1287432192" sldId="1307"/>
            <ac:spMk id="4" creationId="{054459EA-BE18-5A79-8DBD-4C60C3DF2483}"/>
          </ac:spMkLst>
        </pc:spChg>
      </pc:sldChg>
      <pc:sldChg chg="add del">
        <pc:chgData name="Samson Zhou" userId="be955f33642ecbf5" providerId="LiveId" clId="{33DECB20-5CD2-4469-87D0-E01773995408}" dt="2023-10-25T04:02:53.635" v="1922"/>
        <pc:sldMkLst>
          <pc:docMk/>
          <pc:sldMk cId="3022669686" sldId="1307"/>
        </pc:sldMkLst>
      </pc:sldChg>
      <pc:sldChg chg="modSp add mod">
        <pc:chgData name="Samson Zhou" userId="be955f33642ecbf5" providerId="LiveId" clId="{33DECB20-5CD2-4469-87D0-E01773995408}" dt="2023-10-25T04:05:23.249" v="2040" actId="20577"/>
        <pc:sldMkLst>
          <pc:docMk/>
          <pc:sldMk cId="903381469" sldId="1308"/>
        </pc:sldMkLst>
        <pc:spChg chg="mod">
          <ac:chgData name="Samson Zhou" userId="be955f33642ecbf5" providerId="LiveId" clId="{33DECB20-5CD2-4469-87D0-E01773995408}" dt="2023-10-25T04:04:14.644" v="1963"/>
          <ac:spMkLst>
            <pc:docMk/>
            <pc:sldMk cId="903381469" sldId="1308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4:05:23.249" v="2040" actId="20577"/>
          <ac:spMkLst>
            <pc:docMk/>
            <pc:sldMk cId="903381469" sldId="1308"/>
            <ac:spMk id="3" creationId="{15255D49-9D60-44DD-910D-2EBD0529DE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EBA06-0A49-4214-AFB8-0FB68B23374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CB6B8-9A62-4592-8345-62203E7B3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12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18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2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33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4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07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69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5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60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52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2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70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485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9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96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67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11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39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40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92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50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7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7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55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58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76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867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65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1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3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4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315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0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617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54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108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56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56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683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938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74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799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177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270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33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291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564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853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464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206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4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309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978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6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223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611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46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2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479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728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697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241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038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36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24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831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433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53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539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93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497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488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228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113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69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2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726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316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547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712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293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372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437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930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[DworkMcSherryNissimSmith06]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498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[DworkMcSherryNissimSmith06]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5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6B60-F9D9-FEBD-6273-C70C4EED9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29CD3-B680-FB50-7E7C-B83E06445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91E38-0B9F-9EB7-6891-DF1DB5DD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8660A-0136-C633-C96E-5E287216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C91E9-2CF8-1EE8-0B1B-4A72381D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9132B-D907-AEEB-C805-A210D78A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76E99-1B59-FA16-E05B-AA53B67B3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2C7AB-1B9E-7943-400B-E6BE6931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AD7D6-DA99-8677-7750-D9AFB80B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F2B67-0C9D-C0FF-90BB-C7AD785D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7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5C8D5-0C0B-6774-80BD-B78C8132D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E3F0F-3C3A-3D4D-309D-AC6F30F1B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F2EDE-5EE3-65EC-F2C7-A9E201DE7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98078-4E1E-627A-2CD2-57133F5B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93D6F-65B3-3C07-CB61-8D56F9B8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E39A-A16B-6B92-DDE4-284A35DF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C22F-F9AF-A256-163D-84A88AE58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27E0E-23B7-CF9E-2C33-B49CA8E7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17348-3900-EDAD-FA1B-C2AEE1BF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22075-BF87-3F2A-927D-FAF43CB7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99D8-355B-6828-AB90-9DDB5698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65016-C82B-FD6F-010A-8B2711D6C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CACFF-C889-CAEE-DB29-B5E17F4F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76449-E8E3-6792-7EE0-286A4D16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99D2C-6F6F-CA21-40DB-B99B4055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8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7C1C-07E6-A581-B69E-5F1A989F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55D5-9566-DABC-DD4D-C7766712D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B9A25-3A56-3741-BAE2-471048F8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A831F-067A-D897-8A23-9DE868D6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7FAE9-807F-4814-E11E-F5779319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4672D-4A7B-54AE-A355-782144D02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9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B6B9-71A3-0D9D-6534-E8862666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56C7E-9F3D-9B16-AECD-3CD01ECE4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55B59-49EE-DE24-B86B-1FBC303E1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98FDD-0804-41CE-36C8-5BFE79603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16D05-1CBD-675A-C63F-CA8BC83C4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FA97C-8037-99EB-025D-BB6478D4E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5B8D8-0A20-D149-FC8B-893C42D8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84ACF-47A1-B7CE-DD36-B362120B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1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0214-6BFF-337C-C222-B5BA7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BE2FE-5A4F-BBA8-C1E6-D14F0270B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FCCD2-F893-9A9F-8EB3-19E8D3D4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C707C-B345-0C73-A103-366DDFE56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1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4ED68-1A0F-4332-A678-62411B50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69E0A-B947-939D-F9F4-31AF2612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2A697-BE06-4D89-BCCA-3B766315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5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C5C3-A6D7-A9A1-7591-1E51E93F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65AF-ECA5-EED4-591B-C8EE6ED4D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07E52-24A9-0FD3-72D0-554A06FFA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877E4-CBA2-F726-C4E4-63DE1C5F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862C4-0DCF-036A-4764-DB867718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E9157-ED4D-7C6D-2677-B982347D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4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DB69-89A2-E27A-870D-C1ECA12D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CF4EB4-753B-5A06-33A9-B92D9D1C3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64B06-8BBE-38D1-2F6B-D7F9DB413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82EDA-0B16-310F-EE65-A40A6DBED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69479-88B0-9698-166A-B73FF15B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B4B77-67AA-E377-AD32-B92B9D57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9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EC363-5D82-BCD5-3A11-6B2EBA732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5A3AA-0613-A882-C532-7981359EC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98161-1A78-B4E5-05E1-8081A8402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CC1CE-0331-4729-9C97-73F7918B9F9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669F1-46A7-3393-C36E-085504E8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CDEE5-FA49-20D5-3313-3A9C4DE07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gi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6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6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7.jpg"/><Relationship Id="rId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281.pn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NULL"/><Relationship Id="rId10" Type="http://schemas.openxmlformats.org/officeDocument/2006/relationships/image" Target="../media/image80.png"/><Relationship Id="rId9" Type="http://schemas.openxmlformats.org/officeDocument/2006/relationships/image" Target="../media/image79.jp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6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NULL"/><Relationship Id="rId4" Type="http://schemas.openxmlformats.org/officeDocument/2006/relationships/image" Target="../media/image281.png"/><Relationship Id="rId9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20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10.png"/><Relationship Id="rId7" Type="http://schemas.openxmlformats.org/officeDocument/2006/relationships/image" Target="NUL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10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10.png"/><Relationship Id="rId7" Type="http://schemas.openxmlformats.org/officeDocument/2006/relationships/image" Target="NUL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9558-8CBC-D30A-02F3-65EA383A4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CSCE 689: Special Topics in Modern Algorithms for Data Science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02CB3-FC8E-C393-0D77-33E8A17F6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89797"/>
          </a:xfrm>
        </p:spPr>
        <p:txBody>
          <a:bodyPr>
            <a:normAutofit/>
          </a:bodyPr>
          <a:lstStyle/>
          <a:p>
            <a:r>
              <a:rPr lang="en-US" sz="3600" dirty="0"/>
              <a:t>Lecture 23</a:t>
            </a:r>
          </a:p>
          <a:p>
            <a:endParaRPr lang="en-US" sz="3600" dirty="0"/>
          </a:p>
          <a:p>
            <a:r>
              <a:rPr lang="en-US" sz="2800" dirty="0"/>
              <a:t>Samson Zhou</a:t>
            </a:r>
          </a:p>
        </p:txBody>
      </p:sp>
    </p:spTree>
    <p:extLst>
      <p:ext uri="{BB962C8B-B14F-4D97-AF65-F5344CB8AC3E}">
        <p14:creationId xmlns:p14="http://schemas.microsoft.com/office/powerpoint/2010/main" val="64219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Previously: 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Example</a:t>
                </a:r>
                <a:r>
                  <a:rPr lang="en-US" dirty="0"/>
                  <a:t>: Suppose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1237130" y="5419020"/>
                <a:ext cx="8937812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5419020"/>
                <a:ext cx="8937812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6063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2010 US Census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619D92C-18DC-C0D1-F761-38BD493BE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28128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tx1"/>
                    </a:solidFill>
                  </a:rPr>
                  <a:t>Reconstruction attack on 2010 US Census by researchers recovered information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308,745,538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people using census block and tract summary tables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619D92C-18DC-C0D1-F761-38BD493BE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28128" cy="4871010"/>
              </a:xfrm>
              <a:blipFill>
                <a:blip r:embed="rId3"/>
                <a:stretch>
                  <a:fillRect l="-3100" t="-2625" r="-5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racts and Block Numbering Areas - History - U.S. Census Bureau">
            <a:extLst>
              <a:ext uri="{FF2B5EF4-FFF2-40B4-BE49-F238E27FC236}">
                <a16:creationId xmlns:a16="http://schemas.microsoft.com/office/drawing/2014/main" id="{C6D11688-7449-91CF-A652-90BA26988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45" y="238232"/>
            <a:ext cx="4930918" cy="63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818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“Ad-hoc” privacy procedures like anonymization/deidentification often fails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Publishing too many queries on a sensitive database with too much accuracy can compromise the privacy of the database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Need a formal mathematical notion for measuring privacy</a:t>
            </a:r>
          </a:p>
        </p:txBody>
      </p:sp>
    </p:spTree>
    <p:extLst>
      <p:ext uri="{BB962C8B-B14F-4D97-AF65-F5344CB8AC3E}">
        <p14:creationId xmlns:p14="http://schemas.microsoft.com/office/powerpoint/2010/main" val="1384182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“The data analyst cannot learn anything about Alice”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7C6AB-DED1-0010-8E15-332D52A04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36" y="2885812"/>
            <a:ext cx="1121335" cy="2099085"/>
          </a:xfrm>
          <a:prstGeom prst="rect">
            <a:avLst/>
          </a:prstGeom>
        </p:spPr>
      </p:pic>
      <p:pic>
        <p:nvPicPr>
          <p:cNvPr id="5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94C8D25D-6EFA-FE69-F2A8-AA77C1F0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37" y="2841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20A39-8202-BAA2-86C5-27B610A1AEA2}"/>
              </a:ext>
            </a:extLst>
          </p:cNvPr>
          <p:cNvSpPr txBox="1"/>
          <p:nvPr/>
        </p:nvSpPr>
        <p:spPr>
          <a:xfrm>
            <a:off x="4092837" y="5165047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D2025E-F98F-C96D-DE0B-998C46F09906}"/>
              </a:ext>
            </a:extLst>
          </p:cNvPr>
          <p:cNvCxnSpPr/>
          <p:nvPr/>
        </p:nvCxnSpPr>
        <p:spPr>
          <a:xfrm>
            <a:off x="2695771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4FC60-D821-060D-417A-77E9592766FB}"/>
              </a:ext>
            </a:extLst>
          </p:cNvPr>
          <p:cNvCxnSpPr/>
          <p:nvPr/>
        </p:nvCxnSpPr>
        <p:spPr>
          <a:xfrm>
            <a:off x="6235962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D8CF111B-C149-AFF3-93A6-9907F7E8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109" y="2841771"/>
            <a:ext cx="170766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21512-0E77-53B7-4875-D7FFEFFA440D}"/>
              </a:ext>
            </a:extLst>
          </p:cNvPr>
          <p:cNvSpPr txBox="1"/>
          <p:nvPr/>
        </p:nvSpPr>
        <p:spPr>
          <a:xfrm>
            <a:off x="8235445" y="5165046"/>
            <a:ext cx="117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Analyst</a:t>
            </a:r>
          </a:p>
        </p:txBody>
      </p:sp>
    </p:spTree>
    <p:extLst>
      <p:ext uri="{BB962C8B-B14F-4D97-AF65-F5344CB8AC3E}">
        <p14:creationId xmlns:p14="http://schemas.microsoft.com/office/powerpoint/2010/main" val="8462391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>
                <a:solidFill>
                  <a:schemeClr val="tx1"/>
                </a:solidFill>
              </a:rPr>
              <a:t>“The data analyst cannot learn anything about Alice”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7C6AB-DED1-0010-8E15-332D52A04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36" y="2885812"/>
            <a:ext cx="1121335" cy="2099085"/>
          </a:xfrm>
          <a:prstGeom prst="rect">
            <a:avLst/>
          </a:prstGeom>
        </p:spPr>
      </p:pic>
      <p:pic>
        <p:nvPicPr>
          <p:cNvPr id="5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94C8D25D-6EFA-FE69-F2A8-AA77C1F0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37" y="2841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20A39-8202-BAA2-86C5-27B610A1AEA2}"/>
              </a:ext>
            </a:extLst>
          </p:cNvPr>
          <p:cNvSpPr txBox="1"/>
          <p:nvPr/>
        </p:nvSpPr>
        <p:spPr>
          <a:xfrm>
            <a:off x="4092837" y="5165047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D2025E-F98F-C96D-DE0B-998C46F09906}"/>
              </a:ext>
            </a:extLst>
          </p:cNvPr>
          <p:cNvCxnSpPr/>
          <p:nvPr/>
        </p:nvCxnSpPr>
        <p:spPr>
          <a:xfrm>
            <a:off x="2695771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4FC60-D821-060D-417A-77E9592766FB}"/>
              </a:ext>
            </a:extLst>
          </p:cNvPr>
          <p:cNvCxnSpPr/>
          <p:nvPr/>
        </p:nvCxnSpPr>
        <p:spPr>
          <a:xfrm>
            <a:off x="6235962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D8CF111B-C149-AFF3-93A6-9907F7E8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109" y="2841771"/>
            <a:ext cx="170766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21512-0E77-53B7-4875-D7FFEFFA440D}"/>
              </a:ext>
            </a:extLst>
          </p:cNvPr>
          <p:cNvSpPr txBox="1"/>
          <p:nvPr/>
        </p:nvSpPr>
        <p:spPr>
          <a:xfrm>
            <a:off x="8235445" y="5165046"/>
            <a:ext cx="117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142D7-E8C2-2639-4765-A17F602D7C0F}"/>
              </a:ext>
            </a:extLst>
          </p:cNvPr>
          <p:cNvSpPr txBox="1"/>
          <p:nvPr/>
        </p:nvSpPr>
        <p:spPr>
          <a:xfrm>
            <a:off x="1069114" y="5165046"/>
            <a:ext cx="24139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Alice is known to be an Aggie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6DB1A4E2-ECE5-595B-D6EF-A7824D06C509}"/>
              </a:ext>
            </a:extLst>
          </p:cNvPr>
          <p:cNvSpPr/>
          <p:nvPr/>
        </p:nvSpPr>
        <p:spPr>
          <a:xfrm>
            <a:off x="9415677" y="2197664"/>
            <a:ext cx="2403773" cy="1231336"/>
          </a:xfrm>
          <a:prstGeom prst="cloud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 Aggies like Reveille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D9693-02FA-847F-82F8-B4F33B03A214}"/>
              </a:ext>
            </a:extLst>
          </p:cNvPr>
          <p:cNvSpPr txBox="1"/>
          <p:nvPr/>
        </p:nvSpPr>
        <p:spPr>
          <a:xfrm>
            <a:off x="3760364" y="6093584"/>
            <a:ext cx="4368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</a:rPr>
              <a:t>Was Alice’s privacy violated?</a:t>
            </a:r>
          </a:p>
        </p:txBody>
      </p:sp>
    </p:spTree>
    <p:extLst>
      <p:ext uri="{BB962C8B-B14F-4D97-AF65-F5344CB8AC3E}">
        <p14:creationId xmlns:p14="http://schemas.microsoft.com/office/powerpoint/2010/main" val="39261991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“The data analyst cannot learn anything about Alice”</a:t>
            </a:r>
          </a:p>
        </p:txBody>
      </p:sp>
      <p:pic>
        <p:nvPicPr>
          <p:cNvPr id="5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94C8D25D-6EFA-FE69-F2A8-AA77C1F0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37" y="2841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20A39-8202-BAA2-86C5-27B610A1AEA2}"/>
              </a:ext>
            </a:extLst>
          </p:cNvPr>
          <p:cNvSpPr txBox="1"/>
          <p:nvPr/>
        </p:nvSpPr>
        <p:spPr>
          <a:xfrm>
            <a:off x="4092837" y="5165047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D2025E-F98F-C96D-DE0B-998C46F09906}"/>
              </a:ext>
            </a:extLst>
          </p:cNvPr>
          <p:cNvCxnSpPr/>
          <p:nvPr/>
        </p:nvCxnSpPr>
        <p:spPr>
          <a:xfrm>
            <a:off x="2695771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4FC60-D821-060D-417A-77E9592766FB}"/>
              </a:ext>
            </a:extLst>
          </p:cNvPr>
          <p:cNvCxnSpPr/>
          <p:nvPr/>
        </p:nvCxnSpPr>
        <p:spPr>
          <a:xfrm>
            <a:off x="6235962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D8CF111B-C149-AFF3-93A6-9907F7E8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109" y="2841771"/>
            <a:ext cx="170766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21512-0E77-53B7-4875-D7FFEFFA440D}"/>
              </a:ext>
            </a:extLst>
          </p:cNvPr>
          <p:cNvSpPr txBox="1"/>
          <p:nvPr/>
        </p:nvSpPr>
        <p:spPr>
          <a:xfrm>
            <a:off x="8235445" y="5165046"/>
            <a:ext cx="117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142D7-E8C2-2639-4765-A17F602D7C0F}"/>
              </a:ext>
            </a:extLst>
          </p:cNvPr>
          <p:cNvSpPr txBox="1"/>
          <p:nvPr/>
        </p:nvSpPr>
        <p:spPr>
          <a:xfrm>
            <a:off x="1069114" y="5165046"/>
            <a:ext cx="24139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Bob participates in the survey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6DB1A4E2-ECE5-595B-D6EF-A7824D06C509}"/>
              </a:ext>
            </a:extLst>
          </p:cNvPr>
          <p:cNvSpPr/>
          <p:nvPr/>
        </p:nvSpPr>
        <p:spPr>
          <a:xfrm>
            <a:off x="9415677" y="2197664"/>
            <a:ext cx="2403773" cy="1231336"/>
          </a:xfrm>
          <a:prstGeom prst="cloud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 Aggies like Reveille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D9693-02FA-847F-82F8-B4F33B03A214}"/>
              </a:ext>
            </a:extLst>
          </p:cNvPr>
          <p:cNvSpPr txBox="1"/>
          <p:nvPr/>
        </p:nvSpPr>
        <p:spPr>
          <a:xfrm>
            <a:off x="3521628" y="5962785"/>
            <a:ext cx="5148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</a:rPr>
              <a:t>Even though Alice is not in the survey, it is still known that Alice is an Aggie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2DE06-B802-AE48-F933-F4EB30204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45" y="2742322"/>
            <a:ext cx="1176785" cy="22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449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Suppose a survey is conducted on a sensitive dataset and concludes that “most Aggies like Reveille”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Alice is a known Aggie, and so a data analyst infers that Alice is more likely to be a dog owner and asks for higher apartment cleaning rates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</a:rPr>
              <a:t>Was Alice’s privacy violated by this study?</a:t>
            </a:r>
          </a:p>
        </p:txBody>
      </p:sp>
    </p:spTree>
    <p:extLst>
      <p:ext uri="{BB962C8B-B14F-4D97-AF65-F5344CB8AC3E}">
        <p14:creationId xmlns:p14="http://schemas.microsoft.com/office/powerpoint/2010/main" val="24171316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“A study is private…if the data analyst gains </a:t>
            </a:r>
            <a:r>
              <a:rPr lang="en-US" sz="3200" i="1" dirty="0">
                <a:solidFill>
                  <a:srgbClr val="FF0000"/>
                </a:solidFill>
              </a:rPr>
              <a:t>almost no additional information</a:t>
            </a:r>
            <a:r>
              <a:rPr lang="en-US" sz="3200" dirty="0">
                <a:solidFill>
                  <a:schemeClr val="tx1"/>
                </a:solidFill>
              </a:rPr>
              <a:t> about Alice from the study than if the same study was performed </a:t>
            </a:r>
            <a:r>
              <a:rPr lang="en-US" sz="3200" i="1" dirty="0">
                <a:solidFill>
                  <a:srgbClr val="FF0000"/>
                </a:solidFill>
              </a:rPr>
              <a:t>without Alice’s data</a:t>
            </a:r>
            <a:r>
              <a:rPr lang="en-US" sz="3200" dirty="0">
                <a:solidFill>
                  <a:schemeClr val="tx1"/>
                </a:solidFill>
              </a:rPr>
              <a:t>”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FC1C3-4AB5-D857-4920-9C0F7EB6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8" y="3751975"/>
            <a:ext cx="1121335" cy="2099085"/>
          </a:xfrm>
          <a:prstGeom prst="rect">
            <a:avLst/>
          </a:prstGeom>
        </p:spPr>
      </p:pic>
      <p:pic>
        <p:nvPicPr>
          <p:cNvPr id="5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0324A769-8455-F55B-9648-BF85B1042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659" y="370793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CB6717-5C9C-17A3-3797-C1143101E18E}"/>
              </a:ext>
            </a:extLst>
          </p:cNvPr>
          <p:cNvCxnSpPr/>
          <p:nvPr/>
        </p:nvCxnSpPr>
        <p:spPr>
          <a:xfrm>
            <a:off x="1764593" y="4825767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67A3919E-0481-0479-1DBE-3A43B511E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042" y="370793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B0EE23-55F8-630F-10E7-C59F644B12ED}"/>
              </a:ext>
            </a:extLst>
          </p:cNvPr>
          <p:cNvCxnSpPr/>
          <p:nvPr/>
        </p:nvCxnSpPr>
        <p:spPr>
          <a:xfrm>
            <a:off x="7999976" y="4825767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B04F8-B458-2F0D-6331-B354FA1B8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50" y="3608485"/>
            <a:ext cx="1176785" cy="22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21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Stability</a:t>
            </a:r>
            <a:r>
              <a:rPr lang="en-US" sz="3200" dirty="0">
                <a:solidFill>
                  <a:schemeClr val="tx1"/>
                </a:solidFill>
              </a:rPr>
              <a:t>: the data analyst reaches roughly similar conclusions if any individual data point is replaced by another data point of the population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FC1C3-4AB5-D857-4920-9C0F7EB6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0" y="3152189"/>
            <a:ext cx="931178" cy="1743120"/>
          </a:xfrm>
          <a:prstGeom prst="rect">
            <a:avLst/>
          </a:prstGeom>
        </p:spPr>
      </p:pic>
      <p:pic>
        <p:nvPicPr>
          <p:cNvPr id="5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0324A769-8455-F55B-9648-BF85B1042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710" y="4058638"/>
            <a:ext cx="1673341" cy="16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CB6717-5C9C-17A3-3797-C1143101E1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1303788" y="4023749"/>
            <a:ext cx="1966922" cy="87156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B0EE23-55F8-630F-10E7-C59F644B12E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1355842" y="4895309"/>
            <a:ext cx="1914868" cy="95575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B04F8-B458-2F0D-6331-B354FA1B8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0" y="4895308"/>
            <a:ext cx="983232" cy="19115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17A08A-201D-7D6F-7EC9-231E7E8C62A7}"/>
              </a:ext>
            </a:extLst>
          </p:cNvPr>
          <p:cNvCxnSpPr>
            <a:cxnSpLocks/>
            <a:stCxn id="5" idx="3"/>
            <a:endCxn id="7172" idx="1"/>
          </p:cNvCxnSpPr>
          <p:nvPr/>
        </p:nvCxnSpPr>
        <p:spPr>
          <a:xfrm flipV="1">
            <a:off x="4944051" y="4895308"/>
            <a:ext cx="1564519" cy="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AA7B776E-D323-0307-4D9D-B03C926E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323" y="3823745"/>
            <a:ext cx="170766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lgorithm - Free computer icons">
            <a:extLst>
              <a:ext uri="{FF2B5EF4-FFF2-40B4-BE49-F238E27FC236}">
                <a16:creationId xmlns:a16="http://schemas.microsoft.com/office/drawing/2014/main" id="{3E15BA7F-DDD1-DF99-EB49-9D3C7124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70" y="4094124"/>
            <a:ext cx="1602368" cy="160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AD3BE3-4029-6D23-3E88-D9D9F7295244}"/>
              </a:ext>
            </a:extLst>
          </p:cNvPr>
          <p:cNvCxnSpPr>
            <a:cxnSpLocks/>
            <a:stCxn id="7172" idx="3"/>
            <a:endCxn id="18" idx="1"/>
          </p:cNvCxnSpPr>
          <p:nvPr/>
        </p:nvCxnSpPr>
        <p:spPr>
          <a:xfrm>
            <a:off x="8110938" y="4895308"/>
            <a:ext cx="1871385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840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242755" cy="1325563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7030A0"/>
                    </a:solidFill>
                  </a:rPr>
                  <a:t>[DMNS06]</a:t>
                </a:r>
                <a:r>
                  <a:rPr lang="en-US" sz="3200" dirty="0"/>
                  <a:t> Given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200" dirty="0"/>
                  <a:t>, a randomized algorithm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-differentially private if, for every neighboring frequency vectors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and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,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242755" cy="1325563"/>
              </a:xfrm>
              <a:blipFill>
                <a:blip r:embed="rId3"/>
                <a:stretch>
                  <a:fillRect l="-1369" t="-9174" b="-5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06110-DC86-2970-71E6-6FD1BE53A9F7}"/>
                  </a:ext>
                </a:extLst>
              </p:cNvPr>
              <p:cNvSpPr txBox="1"/>
              <p:nvPr/>
            </p:nvSpPr>
            <p:spPr>
              <a:xfrm>
                <a:off x="2039470" y="3414426"/>
                <a:ext cx="811305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06110-DC86-2970-71E6-6FD1BE53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70" y="3414426"/>
                <a:ext cx="811305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D7605-326C-B9CF-1D08-12A96ADC35A9}"/>
                  </a:ext>
                </a:extLst>
              </p:cNvPr>
              <p:cNvSpPr txBox="1"/>
              <p:nvPr/>
            </p:nvSpPr>
            <p:spPr>
              <a:xfrm>
                <a:off x="419099" y="4811540"/>
                <a:ext cx="113538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d>
                      <m:r>
                        <a:rPr lang="en-US" sz="8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8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sz="8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D7605-326C-B9CF-1D08-12A96ADC3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9" y="4811540"/>
                <a:ext cx="11353800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12F46F-3E33-F607-244B-C989DDF5C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11" y="4688992"/>
            <a:ext cx="839248" cy="1571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19EAB-42C0-ACD0-92F7-C5E19438E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38" y="4575870"/>
            <a:ext cx="927876" cy="1803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21EC0E-C239-569F-05AA-0E349989D9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93" y="4626549"/>
            <a:ext cx="927876" cy="1636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B1481-5582-1114-61C0-C9FA5B082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97" y="4688992"/>
            <a:ext cx="839248" cy="1571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9EDE6D-58FA-1653-F062-0EA7B4853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28" y="4575870"/>
            <a:ext cx="927876" cy="18038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79284-A918-37F2-95E3-63743A74E4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87" y="4659101"/>
            <a:ext cx="1102068" cy="15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656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AEBCAF-62A1-DCEC-691F-CC0AE7B0C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0" y="3152189"/>
            <a:ext cx="931178" cy="1743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242755" cy="1325563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7030A0"/>
                    </a:solidFill>
                  </a:rPr>
                  <a:t>[DMNS06]</a:t>
                </a:r>
                <a:r>
                  <a:rPr lang="en-US" sz="3200" dirty="0"/>
                  <a:t> Given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200" dirty="0"/>
                  <a:t>, a randomized algorithm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-differentially private if, for every neighboring frequency vectors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and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,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242755" cy="1325563"/>
              </a:xfrm>
              <a:blipFill>
                <a:blip r:embed="rId4"/>
                <a:stretch>
                  <a:fillRect l="-1369" t="-9174" b="-5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06110-DC86-2970-71E6-6FD1BE53A9F7}"/>
                  </a:ext>
                </a:extLst>
              </p:cNvPr>
              <p:cNvSpPr txBox="1"/>
              <p:nvPr/>
            </p:nvSpPr>
            <p:spPr>
              <a:xfrm>
                <a:off x="2039470" y="3414426"/>
                <a:ext cx="811305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06110-DC86-2970-71E6-6FD1BE53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70" y="3414426"/>
                <a:ext cx="811305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FB5EAF2-524F-2E80-45D2-940409F5F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109" y="4155172"/>
            <a:ext cx="2683700" cy="1480272"/>
          </a:xfrm>
          <a:prstGeom prst="rect">
            <a:avLst/>
          </a:prstGeom>
        </p:spPr>
      </p:pic>
      <p:pic>
        <p:nvPicPr>
          <p:cNvPr id="9" name="Picture 8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13218FC4-563E-F871-52BC-3B6203AD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710" y="4058638"/>
            <a:ext cx="1673341" cy="16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728454-93D1-85FC-19BD-305830767A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303788" y="4023749"/>
            <a:ext cx="1966922" cy="87156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E571E-3AD0-2F00-BE8D-F0C39DBA763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1355842" y="4895309"/>
            <a:ext cx="1914868" cy="95575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36D5A8E-CDEB-F478-454D-CFE5512B1D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0" y="4895308"/>
            <a:ext cx="983232" cy="191150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9F6024-8461-A534-4C84-9D449F85C315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4944051" y="4895308"/>
            <a:ext cx="1076986" cy="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4" descr="Algorithm - Free computer icons">
            <a:extLst>
              <a:ext uri="{FF2B5EF4-FFF2-40B4-BE49-F238E27FC236}">
                <a16:creationId xmlns:a16="http://schemas.microsoft.com/office/drawing/2014/main" id="{A373E79A-65EE-EDAB-366C-4C324C5D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037" y="4094124"/>
            <a:ext cx="1602368" cy="160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767C19-09F3-8036-C662-A97EB882815F}"/>
              </a:ext>
            </a:extLst>
          </p:cNvPr>
          <p:cNvCxnSpPr>
            <a:cxnSpLocks/>
            <a:stCxn id="18" idx="3"/>
            <a:endCxn id="3" idx="1"/>
          </p:cNvCxnSpPr>
          <p:nvPr/>
        </p:nvCxnSpPr>
        <p:spPr>
          <a:xfrm>
            <a:off x="7623405" y="4895308"/>
            <a:ext cx="1734704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8536B3-92D8-7120-6172-E8D0FD4F334B}"/>
              </a:ext>
            </a:extLst>
          </p:cNvPr>
          <p:cNvSpPr txBox="1"/>
          <p:nvPr/>
        </p:nvSpPr>
        <p:spPr>
          <a:xfrm>
            <a:off x="3009587" y="5812181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30CD2F-DEF9-411B-D4A2-61219862A6DC}"/>
              </a:ext>
            </a:extLst>
          </p:cNvPr>
          <p:cNvSpPr txBox="1"/>
          <p:nvPr/>
        </p:nvSpPr>
        <p:spPr>
          <a:xfrm>
            <a:off x="6096000" y="5812180"/>
            <a:ext cx="1527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Algorithm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10D65-B959-CBF4-7588-7EEBA816DD05}"/>
              </a:ext>
            </a:extLst>
          </p:cNvPr>
          <p:cNvSpPr txBox="1"/>
          <p:nvPr/>
        </p:nvSpPr>
        <p:spPr>
          <a:xfrm>
            <a:off x="9135690" y="5812180"/>
            <a:ext cx="2683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Output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8315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81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FDFBB-F344-9A5F-CAC5-18D955092B46}"/>
              </a:ext>
            </a:extLst>
          </p:cNvPr>
          <p:cNvSpPr txBox="1"/>
          <p:nvPr/>
        </p:nvSpPr>
        <p:spPr>
          <a:xfrm>
            <a:off x="590119" y="1335602"/>
            <a:ext cx="1127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1 </a:t>
            </a:r>
            <a:r>
              <a:rPr lang="en-US" sz="5400" dirty="0"/>
              <a:t>9</a:t>
            </a:r>
            <a:r>
              <a:rPr lang="en-US" sz="5400" dirty="0">
                <a:solidFill>
                  <a:schemeClr val="tx1"/>
                </a:solidFill>
              </a:rPr>
              <a:t> 21 11 </a:t>
            </a:r>
            <a:r>
              <a:rPr lang="en-US" sz="5400" dirty="0"/>
              <a:t>84</a:t>
            </a:r>
            <a:r>
              <a:rPr lang="en-US" sz="5400" dirty="0">
                <a:solidFill>
                  <a:schemeClr val="tx1"/>
                </a:solidFill>
              </a:rPr>
              <a:t> 20 </a:t>
            </a:r>
            <a:r>
              <a:rPr lang="en-US" sz="5400" dirty="0"/>
              <a:t>92</a:t>
            </a:r>
            <a:r>
              <a:rPr lang="en-US" sz="5400" dirty="0">
                <a:solidFill>
                  <a:schemeClr val="tx1"/>
                </a:solidFill>
              </a:rPr>
              <a:t> 66 64 2 72 35 39 26</a:t>
            </a:r>
          </a:p>
        </p:txBody>
      </p:sp>
    </p:spTree>
    <p:extLst>
      <p:ext uri="{BB962C8B-B14F-4D97-AF65-F5344CB8AC3E}">
        <p14:creationId xmlns:p14="http://schemas.microsoft.com/office/powerpoint/2010/main" val="1868727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FDFBB-F344-9A5F-CAC5-18D955092B46}"/>
              </a:ext>
            </a:extLst>
          </p:cNvPr>
          <p:cNvSpPr txBox="1"/>
          <p:nvPr/>
        </p:nvSpPr>
        <p:spPr>
          <a:xfrm>
            <a:off x="590119" y="1335602"/>
            <a:ext cx="1127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1 </a:t>
            </a:r>
            <a:r>
              <a:rPr lang="en-US" sz="5400" dirty="0"/>
              <a:t>9</a:t>
            </a:r>
            <a:r>
              <a:rPr lang="en-US" sz="5400" dirty="0">
                <a:solidFill>
                  <a:schemeClr val="tx1"/>
                </a:solidFill>
              </a:rPr>
              <a:t> 21 11 </a:t>
            </a:r>
            <a:r>
              <a:rPr lang="en-US" sz="5400" dirty="0"/>
              <a:t>84</a:t>
            </a:r>
            <a:r>
              <a:rPr lang="en-US" sz="5400" dirty="0">
                <a:solidFill>
                  <a:schemeClr val="tx1"/>
                </a:solidFill>
              </a:rPr>
              <a:t> 20 </a:t>
            </a:r>
            <a:r>
              <a:rPr lang="en-US" sz="5400" dirty="0"/>
              <a:t>92</a:t>
            </a:r>
            <a:r>
              <a:rPr lang="en-US" sz="5400" dirty="0">
                <a:solidFill>
                  <a:schemeClr val="tx1"/>
                </a:solidFill>
              </a:rPr>
              <a:t> 66 64 2 72 35 39 26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C7B012-D610-A4BC-404E-21B3550F6202}"/>
              </a:ext>
            </a:extLst>
          </p:cNvPr>
          <p:cNvSpPr/>
          <p:nvPr/>
        </p:nvSpPr>
        <p:spPr>
          <a:xfrm>
            <a:off x="2474259" y="1380338"/>
            <a:ext cx="824753" cy="8338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BEB121-CCE9-E9C7-A0F4-D3E1A964E286}"/>
              </a:ext>
            </a:extLst>
          </p:cNvPr>
          <p:cNvSpPr/>
          <p:nvPr/>
        </p:nvSpPr>
        <p:spPr>
          <a:xfrm>
            <a:off x="383931" y="1380338"/>
            <a:ext cx="824753" cy="8338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9B31F5-AD0B-7F5F-3334-408A2D904655}"/>
              </a:ext>
            </a:extLst>
          </p:cNvPr>
          <p:cNvSpPr/>
          <p:nvPr/>
        </p:nvSpPr>
        <p:spPr>
          <a:xfrm>
            <a:off x="5006013" y="1380338"/>
            <a:ext cx="824753" cy="8338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E2998-17D2-D3F6-B1D7-5AB376E24FE6}"/>
              </a:ext>
            </a:extLst>
          </p:cNvPr>
          <p:cNvSpPr/>
          <p:nvPr/>
        </p:nvSpPr>
        <p:spPr>
          <a:xfrm>
            <a:off x="6713014" y="1380338"/>
            <a:ext cx="824753" cy="8338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393575-81AA-4B0B-496C-69E39AF64702}"/>
              </a:ext>
            </a:extLst>
          </p:cNvPr>
          <p:cNvSpPr/>
          <p:nvPr/>
        </p:nvSpPr>
        <p:spPr>
          <a:xfrm>
            <a:off x="8972120" y="1380337"/>
            <a:ext cx="824753" cy="8338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6D59AC-851F-B4A0-9D7D-1C8CD5ACE277}"/>
              </a:ext>
            </a:extLst>
          </p:cNvPr>
          <p:cNvSpPr txBox="1"/>
          <p:nvPr/>
        </p:nvSpPr>
        <p:spPr>
          <a:xfrm>
            <a:off x="617013" y="4229561"/>
            <a:ext cx="358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075994-B176-E3ED-5468-136FF9DC4C78}"/>
              </a:ext>
            </a:extLst>
          </p:cNvPr>
          <p:cNvSpPr txBox="1"/>
          <p:nvPr/>
        </p:nvSpPr>
        <p:spPr>
          <a:xfrm>
            <a:off x="2474259" y="4229561"/>
            <a:ext cx="10219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4E0FC-6C14-26BA-4088-DA2FE60C6109}"/>
              </a:ext>
            </a:extLst>
          </p:cNvPr>
          <p:cNvSpPr txBox="1"/>
          <p:nvPr/>
        </p:nvSpPr>
        <p:spPr>
          <a:xfrm>
            <a:off x="4676947" y="4229561"/>
            <a:ext cx="14828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184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6F8EFD-5188-2558-60A5-162FFFF28C86}"/>
              </a:ext>
            </a:extLst>
          </p:cNvPr>
          <p:cNvSpPr txBox="1"/>
          <p:nvPr/>
        </p:nvSpPr>
        <p:spPr>
          <a:xfrm>
            <a:off x="6713014" y="4229561"/>
            <a:ext cx="14828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192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5D8BEF-4BB1-DDD4-BC07-27396B66D564}"/>
              </a:ext>
            </a:extLst>
          </p:cNvPr>
          <p:cNvSpPr txBox="1"/>
          <p:nvPr/>
        </p:nvSpPr>
        <p:spPr>
          <a:xfrm>
            <a:off x="8977378" y="4218808"/>
            <a:ext cx="1042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70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F5BB92-C403-BC5E-51DC-8397349E9D3A}"/>
              </a:ext>
            </a:extLst>
          </p:cNvPr>
          <p:cNvCxnSpPr/>
          <p:nvPr/>
        </p:nvCxnSpPr>
        <p:spPr>
          <a:xfrm>
            <a:off x="894919" y="2517302"/>
            <a:ext cx="0" cy="1712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808149-7167-1307-CD9E-127F858431CD}"/>
              </a:ext>
            </a:extLst>
          </p:cNvPr>
          <p:cNvCxnSpPr/>
          <p:nvPr/>
        </p:nvCxnSpPr>
        <p:spPr>
          <a:xfrm>
            <a:off x="2929907" y="2517301"/>
            <a:ext cx="0" cy="1712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25DDC8-69F0-2898-052B-EE17B4C57386}"/>
              </a:ext>
            </a:extLst>
          </p:cNvPr>
          <p:cNvCxnSpPr/>
          <p:nvPr/>
        </p:nvCxnSpPr>
        <p:spPr>
          <a:xfrm>
            <a:off x="5398907" y="2517300"/>
            <a:ext cx="0" cy="1712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0F3D62-A546-6CFE-43E3-AA1870359941}"/>
              </a:ext>
            </a:extLst>
          </p:cNvPr>
          <p:cNvCxnSpPr/>
          <p:nvPr/>
        </p:nvCxnSpPr>
        <p:spPr>
          <a:xfrm>
            <a:off x="7232966" y="2517299"/>
            <a:ext cx="0" cy="1712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87F2EA-6D61-C3B8-48CF-9C9E76DAE6A1}"/>
              </a:ext>
            </a:extLst>
          </p:cNvPr>
          <p:cNvCxnSpPr/>
          <p:nvPr/>
        </p:nvCxnSpPr>
        <p:spPr>
          <a:xfrm>
            <a:off x="9389754" y="2517298"/>
            <a:ext cx="0" cy="1712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04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FDFBB-F344-9A5F-CAC5-18D955092B46}"/>
              </a:ext>
            </a:extLst>
          </p:cNvPr>
          <p:cNvSpPr txBox="1"/>
          <p:nvPr/>
        </p:nvSpPr>
        <p:spPr>
          <a:xfrm>
            <a:off x="590119" y="1335602"/>
            <a:ext cx="1127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1 </a:t>
            </a:r>
            <a:r>
              <a:rPr lang="en-US" sz="5400" dirty="0"/>
              <a:t>9</a:t>
            </a:r>
            <a:r>
              <a:rPr lang="en-US" sz="5400" dirty="0">
                <a:solidFill>
                  <a:schemeClr val="tx1"/>
                </a:solidFill>
              </a:rPr>
              <a:t> 21 11 </a:t>
            </a:r>
            <a:r>
              <a:rPr lang="en-US" sz="5400" dirty="0"/>
              <a:t>84</a:t>
            </a:r>
            <a:r>
              <a:rPr lang="en-US" sz="5400" dirty="0">
                <a:solidFill>
                  <a:schemeClr val="tx1"/>
                </a:solidFill>
              </a:rPr>
              <a:t> 20 </a:t>
            </a:r>
            <a:r>
              <a:rPr lang="en-US" sz="5400" dirty="0"/>
              <a:t>92</a:t>
            </a:r>
            <a:r>
              <a:rPr lang="en-US" sz="5400" dirty="0">
                <a:solidFill>
                  <a:schemeClr val="tx1"/>
                </a:solidFill>
              </a:rPr>
              <a:t> 66 64 2 72 35 39 26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C7B012-D610-A4BC-404E-21B3550F6202}"/>
              </a:ext>
            </a:extLst>
          </p:cNvPr>
          <p:cNvSpPr/>
          <p:nvPr/>
        </p:nvSpPr>
        <p:spPr>
          <a:xfrm>
            <a:off x="2474259" y="1380338"/>
            <a:ext cx="824753" cy="8338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BEB121-CCE9-E9C7-A0F4-D3E1A964E286}"/>
              </a:ext>
            </a:extLst>
          </p:cNvPr>
          <p:cNvSpPr/>
          <p:nvPr/>
        </p:nvSpPr>
        <p:spPr>
          <a:xfrm>
            <a:off x="383931" y="1380338"/>
            <a:ext cx="824753" cy="8338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9B31F5-AD0B-7F5F-3334-408A2D904655}"/>
              </a:ext>
            </a:extLst>
          </p:cNvPr>
          <p:cNvSpPr/>
          <p:nvPr/>
        </p:nvSpPr>
        <p:spPr>
          <a:xfrm>
            <a:off x="5006013" y="1380338"/>
            <a:ext cx="824753" cy="8338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E2998-17D2-D3F6-B1D7-5AB376E24FE6}"/>
              </a:ext>
            </a:extLst>
          </p:cNvPr>
          <p:cNvSpPr/>
          <p:nvPr/>
        </p:nvSpPr>
        <p:spPr>
          <a:xfrm>
            <a:off x="6713014" y="1380338"/>
            <a:ext cx="824753" cy="8338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393575-81AA-4B0B-496C-69E39AF64702}"/>
              </a:ext>
            </a:extLst>
          </p:cNvPr>
          <p:cNvSpPr/>
          <p:nvPr/>
        </p:nvSpPr>
        <p:spPr>
          <a:xfrm>
            <a:off x="8972120" y="1380337"/>
            <a:ext cx="824753" cy="83385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6D59AC-851F-B4A0-9D7D-1C8CD5ACE277}"/>
              </a:ext>
            </a:extLst>
          </p:cNvPr>
          <p:cNvSpPr txBox="1"/>
          <p:nvPr/>
        </p:nvSpPr>
        <p:spPr>
          <a:xfrm>
            <a:off x="617013" y="4229561"/>
            <a:ext cx="358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075994-B176-E3ED-5468-136FF9DC4C78}"/>
              </a:ext>
            </a:extLst>
          </p:cNvPr>
          <p:cNvSpPr txBox="1"/>
          <p:nvPr/>
        </p:nvSpPr>
        <p:spPr>
          <a:xfrm>
            <a:off x="2474259" y="4229561"/>
            <a:ext cx="10219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4E0FC-6C14-26BA-4088-DA2FE60C6109}"/>
              </a:ext>
            </a:extLst>
          </p:cNvPr>
          <p:cNvSpPr txBox="1"/>
          <p:nvPr/>
        </p:nvSpPr>
        <p:spPr>
          <a:xfrm>
            <a:off x="4676947" y="4229561"/>
            <a:ext cx="14828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184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6F8EFD-5188-2558-60A5-162FFFF28C86}"/>
              </a:ext>
            </a:extLst>
          </p:cNvPr>
          <p:cNvSpPr txBox="1"/>
          <p:nvPr/>
        </p:nvSpPr>
        <p:spPr>
          <a:xfrm>
            <a:off x="6713014" y="4229561"/>
            <a:ext cx="14828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192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5D8BEF-4BB1-DDD4-BC07-27396B66D564}"/>
              </a:ext>
            </a:extLst>
          </p:cNvPr>
          <p:cNvSpPr txBox="1"/>
          <p:nvPr/>
        </p:nvSpPr>
        <p:spPr>
          <a:xfrm>
            <a:off x="8977378" y="4218808"/>
            <a:ext cx="1042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70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F5BB92-C403-BC5E-51DC-8397349E9D3A}"/>
              </a:ext>
            </a:extLst>
          </p:cNvPr>
          <p:cNvCxnSpPr/>
          <p:nvPr/>
        </p:nvCxnSpPr>
        <p:spPr>
          <a:xfrm>
            <a:off x="894919" y="2517302"/>
            <a:ext cx="0" cy="1712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808149-7167-1307-CD9E-127F858431CD}"/>
              </a:ext>
            </a:extLst>
          </p:cNvPr>
          <p:cNvCxnSpPr/>
          <p:nvPr/>
        </p:nvCxnSpPr>
        <p:spPr>
          <a:xfrm>
            <a:off x="2929907" y="2517301"/>
            <a:ext cx="0" cy="1712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25DDC8-69F0-2898-052B-EE17B4C57386}"/>
              </a:ext>
            </a:extLst>
          </p:cNvPr>
          <p:cNvCxnSpPr/>
          <p:nvPr/>
        </p:nvCxnSpPr>
        <p:spPr>
          <a:xfrm>
            <a:off x="5398907" y="2517300"/>
            <a:ext cx="0" cy="1712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0F3D62-A546-6CFE-43E3-AA1870359941}"/>
              </a:ext>
            </a:extLst>
          </p:cNvPr>
          <p:cNvCxnSpPr/>
          <p:nvPr/>
        </p:nvCxnSpPr>
        <p:spPr>
          <a:xfrm>
            <a:off x="7232966" y="2517299"/>
            <a:ext cx="0" cy="1712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87F2EA-6D61-C3B8-48CF-9C9E76DAE6A1}"/>
              </a:ext>
            </a:extLst>
          </p:cNvPr>
          <p:cNvCxnSpPr/>
          <p:nvPr/>
        </p:nvCxnSpPr>
        <p:spPr>
          <a:xfrm>
            <a:off x="9389754" y="2517298"/>
            <a:ext cx="0" cy="1712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7B4762-53DA-E3C0-644F-89665CA2BBF0}"/>
              </a:ext>
            </a:extLst>
          </p:cNvPr>
          <p:cNvSpPr txBox="1"/>
          <p:nvPr/>
        </p:nvSpPr>
        <p:spPr>
          <a:xfrm>
            <a:off x="720884" y="5477662"/>
            <a:ext cx="102197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Goal</a:t>
            </a:r>
            <a:r>
              <a:rPr lang="en-US" sz="3200" dirty="0"/>
              <a:t>: Want the sum of the rescaled sampled numbers to approximate the original sum</a:t>
            </a:r>
          </a:p>
        </p:txBody>
      </p:sp>
    </p:spTree>
    <p:extLst>
      <p:ext uri="{BB962C8B-B14F-4D97-AF65-F5344CB8AC3E}">
        <p14:creationId xmlns:p14="http://schemas.microsoft.com/office/powerpoint/2010/main" val="3625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expected sum?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32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contribution of the sample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01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expected sum?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529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expected sum?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498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4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AC62-A5FD-2A5B-018F-859A378A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0059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Presentation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2126B-4AA6-302B-7E5A-170FFAAB8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227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November 27</a:t>
            </a:r>
            <a:r>
              <a:rPr lang="en-US" dirty="0"/>
              <a:t>: </a:t>
            </a:r>
            <a:r>
              <a:rPr lang="en-US" dirty="0" err="1"/>
              <a:t>Chunkai</a:t>
            </a:r>
            <a:r>
              <a:rPr lang="en-US" dirty="0"/>
              <a:t>, Jung, Galaxy AI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November 29</a:t>
            </a:r>
            <a:r>
              <a:rPr lang="en-US" dirty="0"/>
              <a:t>: STMI, Anmol, Jason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December 1</a:t>
            </a:r>
            <a:r>
              <a:rPr lang="en-US" dirty="0"/>
              <a:t>: </a:t>
            </a:r>
            <a:r>
              <a:rPr lang="en-US" dirty="0" err="1"/>
              <a:t>Bokun</a:t>
            </a:r>
            <a:r>
              <a:rPr lang="en-US" dirty="0"/>
              <a:t>, Ayesha, </a:t>
            </a:r>
            <a:r>
              <a:rPr lang="en-US" dirty="0" err="1"/>
              <a:t>Dawei</a:t>
            </a:r>
            <a:r>
              <a:rPr lang="en-US" dirty="0"/>
              <a:t>, </a:t>
            </a:r>
            <a:r>
              <a:rPr lang="en-US" dirty="0" err="1"/>
              <a:t>Lipai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6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Can we get a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-approximation with high probability?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576E287-0AE7-7FD8-0F71-582AE159F912}"/>
              </a:ext>
            </a:extLst>
          </p:cNvPr>
          <p:cNvSpPr txBox="1"/>
          <p:nvPr/>
        </p:nvSpPr>
        <p:spPr>
          <a:xfrm>
            <a:off x="536331" y="4661508"/>
            <a:ext cx="1127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1 1 1 1 1 1 1 1 1 1 1 1 1 1 1 1 1 1 1 1 1 1</a:t>
            </a:r>
          </a:p>
        </p:txBody>
      </p:sp>
    </p:spTree>
    <p:extLst>
      <p:ext uri="{BB962C8B-B14F-4D97-AF65-F5344CB8AC3E}">
        <p14:creationId xmlns:p14="http://schemas.microsoft.com/office/powerpoint/2010/main" val="174017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091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436228" y="5419020"/>
                <a:ext cx="10917572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28" y="5419020"/>
                <a:ext cx="10917572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026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even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82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even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85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even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149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Can we get a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-approximation with high probability?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6C90AC0-FDDF-B374-2342-2A71A83C7147}"/>
              </a:ext>
            </a:extLst>
          </p:cNvPr>
          <p:cNvSpPr txBox="1"/>
          <p:nvPr/>
        </p:nvSpPr>
        <p:spPr>
          <a:xfrm>
            <a:off x="536331" y="4661508"/>
            <a:ext cx="1127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1 1 2 1 1 1 1 1 2 1 1 2 1 1 2 1 1 2 1 1 1 1</a:t>
            </a:r>
          </a:p>
        </p:txBody>
      </p:sp>
    </p:spTree>
    <p:extLst>
      <p:ext uri="{BB962C8B-B14F-4D97-AF65-F5344CB8AC3E}">
        <p14:creationId xmlns:p14="http://schemas.microsoft.com/office/powerpoint/2010/main" val="350514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554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320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+(4/3)(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, we require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can be as small 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, so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078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for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is now slightly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27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4980B61-3EFF-4398-AB0A-B413B98DC0D0}"/>
              </a:ext>
            </a:extLst>
          </p:cNvPr>
          <p:cNvSpPr/>
          <p:nvPr/>
        </p:nvSpPr>
        <p:spPr>
          <a:xfrm>
            <a:off x="7776885" y="361233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C048D4-19FF-97E9-C51A-8EB9D790C2E4}"/>
              </a:ext>
            </a:extLst>
          </p:cNvPr>
          <p:cNvSpPr/>
          <p:nvPr/>
        </p:nvSpPr>
        <p:spPr>
          <a:xfrm>
            <a:off x="3590215" y="36458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A84D7-2513-96A6-5E3E-6CC85283C905}"/>
              </a:ext>
            </a:extLst>
          </p:cNvPr>
          <p:cNvSpPr/>
          <p:nvPr/>
        </p:nvSpPr>
        <p:spPr>
          <a:xfrm>
            <a:off x="8412392" y="331210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398A97-0FDD-367F-8D1C-68D44F5AA45A}"/>
              </a:ext>
            </a:extLst>
          </p:cNvPr>
          <p:cNvSpPr/>
          <p:nvPr/>
        </p:nvSpPr>
        <p:spPr>
          <a:xfrm>
            <a:off x="7900821" y="323361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98E0BC-D585-AD4C-3295-41521953FEE5}"/>
              </a:ext>
            </a:extLst>
          </p:cNvPr>
          <p:cNvSpPr/>
          <p:nvPr/>
        </p:nvSpPr>
        <p:spPr>
          <a:xfrm>
            <a:off x="8111491" y="38741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9D0ADF-36D0-892D-D8D9-928A5F78F6CB}"/>
              </a:ext>
            </a:extLst>
          </p:cNvPr>
          <p:cNvSpPr/>
          <p:nvPr/>
        </p:nvSpPr>
        <p:spPr>
          <a:xfrm>
            <a:off x="3827908" y="39909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53238E-A558-12CE-9543-3169AD0E90E0}"/>
              </a:ext>
            </a:extLst>
          </p:cNvPr>
          <p:cNvSpPr/>
          <p:nvPr/>
        </p:nvSpPr>
        <p:spPr>
          <a:xfrm>
            <a:off x="4262341" y="338601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D260F2-25FA-3A81-53BF-A948734A6C25}"/>
              </a:ext>
            </a:extLst>
          </p:cNvPr>
          <p:cNvSpPr/>
          <p:nvPr/>
        </p:nvSpPr>
        <p:spPr>
          <a:xfrm>
            <a:off x="8513918" y="383606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680B09-9401-D1AC-8FBD-F68830574D9C}"/>
              </a:ext>
            </a:extLst>
          </p:cNvPr>
          <p:cNvSpPr/>
          <p:nvPr/>
        </p:nvSpPr>
        <p:spPr>
          <a:xfrm>
            <a:off x="3974710" y="361233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5D0F3E-6218-F6C8-4B22-36237DA80DAC}"/>
              </a:ext>
            </a:extLst>
          </p:cNvPr>
          <p:cNvSpPr/>
          <p:nvPr/>
        </p:nvSpPr>
        <p:spPr>
          <a:xfrm>
            <a:off x="4212048" y="38835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7F64DD-4A97-B501-473A-CDAAF2866413}"/>
              </a:ext>
            </a:extLst>
          </p:cNvPr>
          <p:cNvSpPr/>
          <p:nvPr/>
        </p:nvSpPr>
        <p:spPr>
          <a:xfrm>
            <a:off x="3749605" y="331210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C74A8-5CAD-A24F-8E94-7E7CADD092DE}"/>
              </a:ext>
            </a:extLst>
          </p:cNvPr>
          <p:cNvSpPr/>
          <p:nvPr/>
        </p:nvSpPr>
        <p:spPr>
          <a:xfrm>
            <a:off x="8156859" y="353384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3FFC0F-B47A-09EA-FFEA-B8AA9744A771}"/>
              </a:ext>
            </a:extLst>
          </p:cNvPr>
          <p:cNvSpPr/>
          <p:nvPr/>
        </p:nvSpPr>
        <p:spPr>
          <a:xfrm>
            <a:off x="5488221" y="23028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0AF078-90E4-8BAB-FC34-540AA68D2937}"/>
              </a:ext>
            </a:extLst>
          </p:cNvPr>
          <p:cNvSpPr/>
          <p:nvPr/>
        </p:nvSpPr>
        <p:spPr>
          <a:xfrm>
            <a:off x="6418641" y="230203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70DAE7-2969-2779-71EB-EB440FC2973B}"/>
              </a:ext>
            </a:extLst>
          </p:cNvPr>
          <p:cNvSpPr/>
          <p:nvPr/>
        </p:nvSpPr>
        <p:spPr>
          <a:xfrm>
            <a:off x="6160347" y="2042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8DFE85-90A9-59C5-007D-197CEAA76477}"/>
              </a:ext>
            </a:extLst>
          </p:cNvPr>
          <p:cNvSpPr/>
          <p:nvPr/>
        </p:nvSpPr>
        <p:spPr>
          <a:xfrm>
            <a:off x="5872716" y="22693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8B5684-828B-FA49-6C81-A28114E7EEEA}"/>
              </a:ext>
            </a:extLst>
          </p:cNvPr>
          <p:cNvSpPr/>
          <p:nvPr/>
        </p:nvSpPr>
        <p:spPr>
          <a:xfrm>
            <a:off x="6110054" y="254048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311CFD-C8A7-0FAA-5715-87C0ACA69B2D}"/>
              </a:ext>
            </a:extLst>
          </p:cNvPr>
          <p:cNvSpPr/>
          <p:nvPr/>
        </p:nvSpPr>
        <p:spPr>
          <a:xfrm>
            <a:off x="5647611" y="196907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3643B8-1F0B-57B2-2160-C66AA6F086E6}"/>
              </a:ext>
            </a:extLst>
          </p:cNvPr>
          <p:cNvSpPr/>
          <p:nvPr/>
        </p:nvSpPr>
        <p:spPr>
          <a:xfrm>
            <a:off x="5966321" y="17428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0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∈[1,100]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Can we get a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-approximation with high probability?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D4FDFBB-F344-9A5F-CAC5-18D955092B46}"/>
              </a:ext>
            </a:extLst>
          </p:cNvPr>
          <p:cNvSpPr txBox="1"/>
          <p:nvPr/>
        </p:nvSpPr>
        <p:spPr>
          <a:xfrm>
            <a:off x="536331" y="4661508"/>
            <a:ext cx="1127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1 </a:t>
            </a:r>
            <a:r>
              <a:rPr lang="en-US" sz="5400" dirty="0"/>
              <a:t>9</a:t>
            </a:r>
            <a:r>
              <a:rPr lang="en-US" sz="5400" dirty="0">
                <a:solidFill>
                  <a:schemeClr val="tx1"/>
                </a:solidFill>
              </a:rPr>
              <a:t> 21 11 </a:t>
            </a:r>
            <a:r>
              <a:rPr lang="en-US" sz="5400" dirty="0"/>
              <a:t>84</a:t>
            </a:r>
            <a:r>
              <a:rPr lang="en-US" sz="5400" dirty="0">
                <a:solidFill>
                  <a:schemeClr val="tx1"/>
                </a:solidFill>
              </a:rPr>
              <a:t> 20 </a:t>
            </a:r>
            <a:r>
              <a:rPr lang="en-US" sz="5400" dirty="0"/>
              <a:t>92</a:t>
            </a:r>
            <a:r>
              <a:rPr lang="en-US" sz="5400" dirty="0">
                <a:solidFill>
                  <a:schemeClr val="tx1"/>
                </a:solidFill>
              </a:rPr>
              <a:t> 66 64 2 72 35 39 26</a:t>
            </a:r>
          </a:p>
        </p:txBody>
      </p:sp>
    </p:spTree>
    <p:extLst>
      <p:ext uri="{BB962C8B-B14F-4D97-AF65-F5344CB8AC3E}">
        <p14:creationId xmlns:p14="http://schemas.microsoft.com/office/powerpoint/2010/main" val="3664537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10000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10000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+(4/3)(100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794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∈[1,100]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320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10000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+(4/3)(100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, we require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20000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can be as small 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, so we need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80000</m:t>
                        </m:r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355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even for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80000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is now WAY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238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Can we get a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-approximation with high probability?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533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𝑛𝑥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1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320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+(4/3)(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𝑛𝑥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, we require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can be as small 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, so we need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147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for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is now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05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Do we really need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to be a constant?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24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Do we really need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to be a constant? </a:t>
                </a:r>
                <a:r>
                  <a:rPr lang="en-US" sz="3200" dirty="0">
                    <a:solidFill>
                      <a:srgbClr val="FF0000"/>
                    </a:solidFill>
                  </a:rPr>
                  <a:t>YES!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5BDD9F-D7AC-292D-CBAE-33D056736A2E}"/>
                  </a:ext>
                </a:extLst>
              </p:cNvPr>
              <p:cNvSpPr txBox="1"/>
              <p:nvPr/>
            </p:nvSpPr>
            <p:spPr>
              <a:xfrm>
                <a:off x="536331" y="4661508"/>
                <a:ext cx="112717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tx1"/>
                    </a:solidFill>
                  </a:rPr>
                  <a:t>1 1 1 1 1 1 1 1 1 1 1 1 1 1 1 1 1 1 1 1 </a:t>
                </a:r>
                <a14:m>
                  <m:oMath xmlns:m="http://schemas.openxmlformats.org/officeDocument/2006/math">
                    <m:r>
                      <a:rPr lang="en-US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5BDD9F-D7AC-292D-CBAE-33D056736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1" y="4661508"/>
                <a:ext cx="11271738" cy="923330"/>
              </a:xfrm>
              <a:prstGeom prst="rect">
                <a:avLst/>
              </a:prstGeom>
              <a:blipFill>
                <a:blip r:embed="rId4"/>
                <a:stretch>
                  <a:fillRect l="-2920" t="-17881" b="-40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77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5" y="2938804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There can be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960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expected sum?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461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if we choose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different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475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if we choose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different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392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if we choose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different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172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 What about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00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b="0" dirty="0"/>
                  <a:t>Can set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Bernstein’s inequality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941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variance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variance 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under uniform sampling?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variance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under uniform sampling?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649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</m:t>
                              </m:r>
                              <m:sSup>
                                <m:sSup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/2)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432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for importance sampling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, so just a constant number of samples!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381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52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 simple way to obtain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is to uniformly sample points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0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Uniform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induces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expected cost?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289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contribution of the sample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C4B543-E197-1391-A1B3-979BD555C013}"/>
                  </a:ext>
                </a:extLst>
              </p:cNvPr>
              <p:cNvSpPr txBox="1"/>
              <p:nvPr/>
            </p:nvSpPr>
            <p:spPr>
              <a:xfrm>
                <a:off x="3792071" y="5494475"/>
                <a:ext cx="19812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C4B543-E197-1391-A1B3-979BD555C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071" y="5494475"/>
                <a:ext cx="1981200" cy="584775"/>
              </a:xfrm>
              <a:prstGeom prst="rect">
                <a:avLst/>
              </a:prstGeom>
              <a:blipFill>
                <a:blip r:embed="rId4"/>
                <a:stretch>
                  <a:fillRect r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284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Uniform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all points have the same cost,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points do I need to sample to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within 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-factor?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930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639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Bernstein’s Inequality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1237130" y="5419020"/>
                <a:ext cx="89378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/16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5419020"/>
                <a:ext cx="893781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968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Uniform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all points have the same cost,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even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𝑛𝑝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416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Uniform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all points have cost between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points do I need to sample to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within a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-factor?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311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493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Bernstein’s Inequality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1237130" y="5419020"/>
                <a:ext cx="89378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/16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5419020"/>
                <a:ext cx="893781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70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Merge-and-reduce framework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/>
              <p:nvPr/>
            </p:nvSpPr>
            <p:spPr>
              <a:xfrm>
                <a:off x="6840070" y="4111565"/>
                <a:ext cx="923364" cy="79002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70" y="4111565"/>
                <a:ext cx="923364" cy="790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04E6C-D424-07BF-2736-314B07BAF3AC}"/>
              </a:ext>
            </a:extLst>
          </p:cNvPr>
          <p:cNvCxnSpPr>
            <a:stCxn id="5" idx="1"/>
          </p:cNvCxnSpPr>
          <p:nvPr/>
        </p:nvCxnSpPr>
        <p:spPr>
          <a:xfrm flipH="1">
            <a:off x="6320118" y="4506577"/>
            <a:ext cx="5199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47BF53-5E10-12C4-FBE7-B4048FF5BAC7}"/>
              </a:ext>
            </a:extLst>
          </p:cNvPr>
          <p:cNvCxnSpPr>
            <a:cxnSpLocks/>
          </p:cNvCxnSpPr>
          <p:nvPr/>
        </p:nvCxnSpPr>
        <p:spPr>
          <a:xfrm flipV="1">
            <a:off x="6320118" y="4111565"/>
            <a:ext cx="0" cy="39501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17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10000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10000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+(4/3)(100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605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Uniform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all points have cost between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but need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0000</m:t>
                        </m:r>
                      </m:num>
                      <m:den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≈10000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740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Uniform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all points have cost between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points do I need to sample to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within a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-factor?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037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Bernstein’s Inequality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1237130" y="5419020"/>
                <a:ext cx="89378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/16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5419020"/>
                <a:ext cx="893781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9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𝑛𝑥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543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Uniform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all points have cost between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but need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027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Uniform sampling needs a lot of samples if there is a single point that greatly contributes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789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85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41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4E9F7CD-162E-80B0-AA46-F762DEFB34B8}"/>
              </a:ext>
            </a:extLst>
          </p:cNvPr>
          <p:cNvSpPr/>
          <p:nvPr/>
        </p:nvSpPr>
        <p:spPr>
          <a:xfrm>
            <a:off x="2840580" y="5048204"/>
            <a:ext cx="1492667" cy="141036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about a different choice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centers?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F759BCA-DA72-87C6-1313-0F89DDA72CF6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DB7D49-9294-E8B0-E577-3F398B28152F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1AFB97-9938-5200-384E-2C379792E097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7BA44-4AD1-A2B1-3022-1F92C016690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1437D2-9F36-549C-D613-3815E41C520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84106A-1B76-2645-001E-77352867BEE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6E6F7B-2FE7-E8EF-6255-E796EF948FFA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6E64DC-F2BA-A0A2-BD17-8A7979466915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901255-938C-F9E5-0DE6-DC6D6C945C2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8A3E8C-7EBD-0243-CE70-DC572C87F3E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695D8-9F5B-0E34-1E8D-EB38BBF8BA81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F2CA1B-846C-8885-47B4-DF3D14040D1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65062F-A6C9-A1C4-7F3A-869226F31489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A05421-E5BC-AC60-049C-96D0F428919F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4263CD-AA73-31E5-953C-5264E47DB45A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AB068C-78E1-9439-E45C-9DEF879B7557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ADC1BC-0556-AEF0-A54E-C61263031D6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1C41E4-5EEA-A2FB-4691-528A21AA6C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4B7B4F-8FE7-F4D2-7BC8-48D068635C5D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9B293F6-1D59-212B-7ECC-3E426A8B0076}"/>
              </a:ext>
            </a:extLst>
          </p:cNvPr>
          <p:cNvSpPr/>
          <p:nvPr/>
        </p:nvSpPr>
        <p:spPr>
          <a:xfrm>
            <a:off x="9812528" y="4167576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1413F17-BFAE-95C9-54B8-D399839BF1F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19ABAAC-2D62-97CB-9723-79D20CDC2BB5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60C9A8-056D-9C25-DCEB-CF0819E6EDE7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1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AD941-8EF2-9D20-37D5-E4BFABC9F3D5}"/>
              </a:ext>
            </a:extLst>
          </p:cNvPr>
          <p:cNvCxnSpPr>
            <a:cxnSpLocks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0A806F-3E3D-9A61-4B40-9637D24DAAD7}"/>
              </a:ext>
            </a:extLst>
          </p:cNvPr>
          <p:cNvSpPr txBox="1"/>
          <p:nvPr/>
        </p:nvSpPr>
        <p:spPr>
          <a:xfrm>
            <a:off x="5569528" y="5602350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Merge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1C13D-E523-BBC1-B8CC-B73D3F517DBC}"/>
              </a:ext>
            </a:extLst>
          </p:cNvPr>
          <p:cNvSpPr txBox="1"/>
          <p:nvPr/>
        </p:nvSpPr>
        <p:spPr>
          <a:xfrm>
            <a:off x="299233" y="5015881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Reduce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FA5362-15DF-94BE-9510-E9A30CCA000F}"/>
              </a:ext>
            </a:extLst>
          </p:cNvPr>
          <p:cNvCxnSpPr>
            <a:cxnSpLocks/>
          </p:cNvCxnSpPr>
          <p:nvPr/>
        </p:nvCxnSpPr>
        <p:spPr>
          <a:xfrm flipV="1">
            <a:off x="489527" y="4001294"/>
            <a:ext cx="591128" cy="101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3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840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/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Net with size</a:t>
                </a:r>
                <a:r>
                  <a:rPr lang="en-US" sz="28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blipFill>
                <a:blip r:embed="rId4"/>
                <a:stretch>
                  <a:fillRect l="-2797" b="-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AA723-ECFC-41B1-B8C3-27B1281526DC}"/>
              </a:ext>
            </a:extLst>
          </p:cNvPr>
          <p:cNvCxnSpPr>
            <a:cxnSpLocks/>
          </p:cNvCxnSpPr>
          <p:nvPr/>
        </p:nvCxnSpPr>
        <p:spPr>
          <a:xfrm flipV="1">
            <a:off x="7082118" y="5262282"/>
            <a:ext cx="0" cy="654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73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quantity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is called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total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/>
                  <a:t> and quantifies how many points will be sampled into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through importance/sensitivity sampling (before the union bound)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662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3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4079270" y="38386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219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68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657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90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912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46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5384308" y="552195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/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blipFill>
                <a:blip r:embed="rId10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939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online sensitivities can be at least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large can it be?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893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4ED96B82-8A33-1A88-635B-359B65852979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00A568-EA77-59B3-436E-F78245B39B06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D459F2-E2FA-A117-2C4F-FA4D80C708FB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62EA93-430C-444F-3401-F5BCF5C18999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ED3F98-1804-67CA-8948-204D2D996DC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DE711-659B-1700-78B7-5AC18F1C215D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44B6E2-6555-204F-FC81-7883C8169CAC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14DF24-64EA-5A50-B489-9C2B3744E6C4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362A4E-1907-D326-B55F-9DF6DCF69D64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89E1C6-5C8E-775E-4498-C67A02601979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0D4DE6-4ECB-8E24-6259-2108489F9AA8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8CFC9F-9A3F-01B1-888D-8FBB7BF134C9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DB8CCF-59EF-3B26-1F78-DF0DCC10EEC3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CDB84-72BE-A6FB-126D-CD3EF4C96A91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F1B524-3108-0F1D-C5B0-92BDC19E7820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688E5F-F262-7139-8251-F9385289F47B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03EB63-CE03-BD86-EC09-3B1F353E765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A9B68E5-AB7E-D534-E14B-56FD635746BD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4FD9E60-B445-D806-EDB9-F665FDA688AB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86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A99870-F4A0-F5C2-7B4A-BEC0DF970B7A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94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94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E309D1-811A-A10E-AF12-76DD1DE95D14}"/>
              </a:ext>
            </a:extLst>
          </p:cNvPr>
          <p:cNvSpPr txBox="1"/>
          <p:nvPr/>
        </p:nvSpPr>
        <p:spPr>
          <a:xfrm>
            <a:off x="2070343" y="2451306"/>
            <a:ext cx="885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Partition the sum of the sensitivities by each cluster</a:t>
            </a:r>
          </a:p>
        </p:txBody>
      </p:sp>
    </p:spTree>
    <p:extLst>
      <p:ext uri="{BB962C8B-B14F-4D97-AF65-F5344CB8AC3E}">
        <p14:creationId xmlns:p14="http://schemas.microsoft.com/office/powerpoint/2010/main" val="2424905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CEBC01-855F-2C91-D232-6B09539E2DE7}"/>
              </a:ext>
            </a:extLst>
          </p:cNvPr>
          <p:cNvCxnSpPr>
            <a:cxnSpLocks/>
            <a:stCxn id="5" idx="1"/>
            <a:endCxn id="23" idx="4"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1D7633-4E04-C727-7642-A07B8AE71586}"/>
              </a:ext>
            </a:extLst>
          </p:cNvPr>
          <p:cNvCxnSpPr>
            <a:cxnSpLocks/>
          </p:cNvCxnSpPr>
          <p:nvPr/>
        </p:nvCxnSpPr>
        <p:spPr>
          <a:xfrm flipH="1" flipV="1">
            <a:off x="2614551" y="4570585"/>
            <a:ext cx="1054946" cy="52076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5B66D-CE6E-81EC-B3EC-74D4464A95B0}"/>
              </a:ext>
            </a:extLst>
          </p:cNvPr>
          <p:cNvCxnSpPr>
            <a:cxnSpLocks/>
            <a:stCxn id="25" idx="2"/>
            <a:endCxn id="5" idx="7"/>
          </p:cNvCxnSpPr>
          <p:nvPr/>
        </p:nvCxnSpPr>
        <p:spPr>
          <a:xfrm flipH="1">
            <a:off x="3278072" y="5326087"/>
            <a:ext cx="305272" cy="37180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/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blipFill>
                <a:blip r:embed="rId4"/>
                <a:stretch>
                  <a:fillRect l="-42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/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blipFill>
                <a:blip r:embed="rId5"/>
                <a:stretch>
                  <a:fillRect l="-422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673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Intuition</a:t>
                </a:r>
                <a:r>
                  <a:rPr lang="en-US" sz="3200" dirty="0"/>
                  <a:t>: The sum of the sensitivities in each cluster induced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there are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clusters, the sum of the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625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093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317F70-4CA1-46E7-7020-06AA7179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52" y="2577297"/>
            <a:ext cx="11531505" cy="3795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F2E66-9F02-BB6F-F96F-3BAC1F28C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48" y="663854"/>
            <a:ext cx="2171700" cy="2105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9DA869-16BB-67DE-522C-FCC43E9EB789}"/>
              </a:ext>
            </a:extLst>
          </p:cNvPr>
          <p:cNvSpPr txBox="1"/>
          <p:nvPr/>
        </p:nvSpPr>
        <p:spPr>
          <a:xfrm>
            <a:off x="434252" y="1131591"/>
            <a:ext cx="236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census.gov</a:t>
            </a:r>
            <a:r>
              <a:rPr lang="en-US" sz="3600" dirty="0"/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A4DCC4-52FB-CA79-A6FD-6094B8E5560A}"/>
              </a:ext>
            </a:extLst>
          </p:cNvPr>
          <p:cNvSpPr/>
          <p:nvPr/>
        </p:nvSpPr>
        <p:spPr>
          <a:xfrm>
            <a:off x="226243" y="4551903"/>
            <a:ext cx="11739514" cy="552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9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levels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Each coreset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of two coresets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approximation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72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Private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4117"/>
            <a:ext cx="11066929" cy="208875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Analysis of medical datasets to predict possible issues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Pattern detection for social networks or epidemic spread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US Census information for apportionment</a:t>
            </a:r>
          </a:p>
        </p:txBody>
      </p:sp>
      <p:pic>
        <p:nvPicPr>
          <p:cNvPr id="1028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CED05864-259D-7712-1D15-03813D33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20" y="17570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4B03DF-E90A-F1F2-3701-2C4AAB6286AD}"/>
              </a:ext>
            </a:extLst>
          </p:cNvPr>
          <p:cNvCxnSpPr/>
          <p:nvPr/>
        </p:nvCxnSpPr>
        <p:spPr>
          <a:xfrm>
            <a:off x="5436066" y="2793534"/>
            <a:ext cx="151840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D812CC9F-9DBD-1C79-9C08-FCF0F92E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257" y="1633248"/>
            <a:ext cx="1905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7C412-E016-188D-C53E-3744A9CE2ECD}"/>
              </a:ext>
            </a:extLst>
          </p:cNvPr>
          <p:cNvSpPr txBox="1"/>
          <p:nvPr/>
        </p:nvSpPr>
        <p:spPr>
          <a:xfrm>
            <a:off x="455070" y="2626523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5379F-2887-798A-9376-ED41968A029E}"/>
              </a:ext>
            </a:extLst>
          </p:cNvPr>
          <p:cNvSpPr txBox="1"/>
          <p:nvPr/>
        </p:nvSpPr>
        <p:spPr>
          <a:xfrm>
            <a:off x="10321921" y="2626523"/>
            <a:ext cx="117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Analyst</a:t>
            </a:r>
          </a:p>
        </p:txBody>
      </p:sp>
    </p:spTree>
    <p:extLst>
      <p:ext uri="{BB962C8B-B14F-4D97-AF65-F5344CB8AC3E}">
        <p14:creationId xmlns:p14="http://schemas.microsoft.com/office/powerpoint/2010/main" val="25419645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Anonymization</a:t>
            </a:r>
          </a:p>
        </p:txBody>
      </p:sp>
      <p:pic>
        <p:nvPicPr>
          <p:cNvPr id="1028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CED05864-259D-7712-1D15-03813D33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20" y="17570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4B03DF-E90A-F1F2-3701-2C4AAB6286AD}"/>
              </a:ext>
            </a:extLst>
          </p:cNvPr>
          <p:cNvCxnSpPr/>
          <p:nvPr/>
        </p:nvCxnSpPr>
        <p:spPr>
          <a:xfrm>
            <a:off x="5436066" y="2793534"/>
            <a:ext cx="151840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D812CC9F-9DBD-1C79-9C08-FCF0F92E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60" y="4134235"/>
            <a:ext cx="1905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encryption icon">
            <a:extLst>
              <a:ext uri="{FF2B5EF4-FFF2-40B4-BE49-F238E27FC236}">
                <a16:creationId xmlns:a16="http://schemas.microsoft.com/office/drawing/2014/main" id="{D991DB60-8523-169B-65C5-7A87C5C7D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60" y="1924724"/>
            <a:ext cx="1975475" cy="19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22131-281F-FEC9-2CC9-91D4A1E18503}"/>
              </a:ext>
            </a:extLst>
          </p:cNvPr>
          <p:cNvSpPr txBox="1"/>
          <p:nvPr/>
        </p:nvSpPr>
        <p:spPr>
          <a:xfrm>
            <a:off x="455070" y="2626523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91E9F-0F3B-BA8F-886A-C15B8B5E517A}"/>
              </a:ext>
            </a:extLst>
          </p:cNvPr>
          <p:cNvSpPr txBox="1"/>
          <p:nvPr/>
        </p:nvSpPr>
        <p:spPr>
          <a:xfrm>
            <a:off x="10372255" y="5329622"/>
            <a:ext cx="117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1AAF6E-D1D0-0C09-3F04-1C98A7E5AC7E}"/>
              </a:ext>
            </a:extLst>
          </p:cNvPr>
          <p:cNvSpPr txBox="1"/>
          <p:nvPr/>
        </p:nvSpPr>
        <p:spPr>
          <a:xfrm>
            <a:off x="10008066" y="2626523"/>
            <a:ext cx="1728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Anonymized dataset</a:t>
            </a:r>
          </a:p>
        </p:txBody>
      </p:sp>
    </p:spTree>
    <p:extLst>
      <p:ext uri="{BB962C8B-B14F-4D97-AF65-F5344CB8AC3E}">
        <p14:creationId xmlns:p14="http://schemas.microsoft.com/office/powerpoint/2010/main" val="32356336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Anonymizing Data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198B0E2-CBC6-C01F-7384-E129C7BC245B}"/>
              </a:ext>
            </a:extLst>
          </p:cNvPr>
          <p:cNvGraphicFramePr>
            <a:graphicFrameLocks noGrp="1"/>
          </p:cNvGraphicFramePr>
          <p:nvPr/>
        </p:nvGraphicFramePr>
        <p:xfrm>
          <a:off x="1874869" y="2019744"/>
          <a:ext cx="376408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2302333311"/>
                    </a:ext>
                  </a:extLst>
                </a:gridCol>
                <a:gridCol w="1054418">
                  <a:extLst>
                    <a:ext uri="{9D8B030D-6E8A-4147-A177-3AD203B41FA5}">
                      <a16:colId xmlns:a16="http://schemas.microsoft.com/office/drawing/2014/main" val="1319744790"/>
                    </a:ext>
                  </a:extLst>
                </a:gridCol>
                <a:gridCol w="1159890">
                  <a:extLst>
                    <a:ext uri="{9D8B030D-6E8A-4147-A177-3AD203B41FA5}">
                      <a16:colId xmlns:a16="http://schemas.microsoft.com/office/drawing/2014/main" val="1489959955"/>
                    </a:ext>
                  </a:extLst>
                </a:gridCol>
                <a:gridCol w="956624">
                  <a:extLst>
                    <a:ext uri="{9D8B030D-6E8A-4147-A177-3AD203B41FA5}">
                      <a16:colId xmlns:a16="http://schemas.microsoft.com/office/drawing/2014/main" val="2536485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6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7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9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Petsmart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95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Netflix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4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81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410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Anonymizing Data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198B0E2-CBC6-C01F-7384-E129C7BC245B}"/>
              </a:ext>
            </a:extLst>
          </p:cNvPr>
          <p:cNvGraphicFramePr>
            <a:graphicFrameLocks noGrp="1"/>
          </p:cNvGraphicFramePr>
          <p:nvPr/>
        </p:nvGraphicFramePr>
        <p:xfrm>
          <a:off x="1874869" y="2019744"/>
          <a:ext cx="376408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2302333311"/>
                    </a:ext>
                  </a:extLst>
                </a:gridCol>
                <a:gridCol w="1054418">
                  <a:extLst>
                    <a:ext uri="{9D8B030D-6E8A-4147-A177-3AD203B41FA5}">
                      <a16:colId xmlns:a16="http://schemas.microsoft.com/office/drawing/2014/main" val="1319744790"/>
                    </a:ext>
                  </a:extLst>
                </a:gridCol>
                <a:gridCol w="1159890">
                  <a:extLst>
                    <a:ext uri="{9D8B030D-6E8A-4147-A177-3AD203B41FA5}">
                      <a16:colId xmlns:a16="http://schemas.microsoft.com/office/drawing/2014/main" val="1489959955"/>
                    </a:ext>
                  </a:extLst>
                </a:gridCol>
                <a:gridCol w="956624">
                  <a:extLst>
                    <a:ext uri="{9D8B030D-6E8A-4147-A177-3AD203B41FA5}">
                      <a16:colId xmlns:a16="http://schemas.microsoft.com/office/drawing/2014/main" val="2536485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6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7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9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Petsmart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95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Netflix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4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819859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3CBFBB7A-91BF-2C19-47CC-57B76D82194E}"/>
              </a:ext>
            </a:extLst>
          </p:cNvPr>
          <p:cNvGraphicFramePr>
            <a:graphicFrameLocks noGrp="1"/>
          </p:cNvGraphicFramePr>
          <p:nvPr/>
        </p:nvGraphicFramePr>
        <p:xfrm>
          <a:off x="7040481" y="2019744"/>
          <a:ext cx="36974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2785422533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2302333311"/>
                    </a:ext>
                  </a:extLst>
                </a:gridCol>
                <a:gridCol w="1058257">
                  <a:extLst>
                    <a:ext uri="{9D8B030D-6E8A-4147-A177-3AD203B41FA5}">
                      <a16:colId xmlns:a16="http://schemas.microsoft.com/office/drawing/2014/main" val="969931753"/>
                    </a:ext>
                  </a:extLst>
                </a:gridCol>
                <a:gridCol w="1159890">
                  <a:extLst>
                    <a:ext uri="{9D8B030D-6E8A-4147-A177-3AD203B41FA5}">
                      <a16:colId xmlns:a16="http://schemas.microsoft.com/office/drawing/2014/main" val="1489959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6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7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9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Petsmart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95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Netflix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4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81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6122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Reconstruction Attack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198B0E2-CBC6-C01F-7384-E129C7BC245B}"/>
              </a:ext>
            </a:extLst>
          </p:cNvPr>
          <p:cNvGraphicFramePr>
            <a:graphicFrameLocks noGrp="1"/>
          </p:cNvGraphicFramePr>
          <p:nvPr/>
        </p:nvGraphicFramePr>
        <p:xfrm>
          <a:off x="3241757" y="2131060"/>
          <a:ext cx="570848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2785422533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2302333311"/>
                    </a:ext>
                  </a:extLst>
                </a:gridCol>
                <a:gridCol w="1054418">
                  <a:extLst>
                    <a:ext uri="{9D8B030D-6E8A-4147-A177-3AD203B41FA5}">
                      <a16:colId xmlns:a16="http://schemas.microsoft.com/office/drawing/2014/main" val="1319744790"/>
                    </a:ext>
                  </a:extLst>
                </a:gridCol>
                <a:gridCol w="1058257">
                  <a:extLst>
                    <a:ext uri="{9D8B030D-6E8A-4147-A177-3AD203B41FA5}">
                      <a16:colId xmlns:a16="http://schemas.microsoft.com/office/drawing/2014/main" val="969931753"/>
                    </a:ext>
                  </a:extLst>
                </a:gridCol>
                <a:gridCol w="1159890">
                  <a:extLst>
                    <a:ext uri="{9D8B030D-6E8A-4147-A177-3AD203B41FA5}">
                      <a16:colId xmlns:a16="http://schemas.microsoft.com/office/drawing/2014/main" val="1489959955"/>
                    </a:ext>
                  </a:extLst>
                </a:gridCol>
                <a:gridCol w="956624">
                  <a:extLst>
                    <a:ext uri="{9D8B030D-6E8A-4147-A177-3AD203B41FA5}">
                      <a16:colId xmlns:a16="http://schemas.microsoft.com/office/drawing/2014/main" val="2536485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6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7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9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Petsmart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95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Netflix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4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81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7020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Anonymizing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0AA24-C4C9-418B-EE87-BA36D1B9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11" y="1723530"/>
            <a:ext cx="6814577" cy="47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235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16BC6-7A44-F137-E79C-38C98331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66" y="0"/>
            <a:ext cx="851746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8D862B-7DDA-0C44-F348-BD384EA2ACEF}"/>
              </a:ext>
            </a:extLst>
          </p:cNvPr>
          <p:cNvSpPr txBox="1"/>
          <p:nvPr/>
        </p:nvSpPr>
        <p:spPr>
          <a:xfrm>
            <a:off x="67142" y="6385723"/>
            <a:ext cx="3091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from Arvind Narayanan</a:t>
            </a:r>
          </a:p>
        </p:txBody>
      </p:sp>
    </p:spTree>
    <p:extLst>
      <p:ext uri="{BB962C8B-B14F-4D97-AF65-F5344CB8AC3E}">
        <p14:creationId xmlns:p14="http://schemas.microsoft.com/office/powerpoint/2010/main" val="17192559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Differencing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How many people in this classroom went to Kyle Field last weekend?</a:t>
            </a:r>
            <a:endParaRPr lang="en-US" sz="3200" b="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sz="32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sz="32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How many people in this classroom besides the instructor went to Kyle Field last weekend?</a:t>
            </a:r>
          </a:p>
        </p:txBody>
      </p:sp>
    </p:spTree>
    <p:extLst>
      <p:ext uri="{BB962C8B-B14F-4D97-AF65-F5344CB8AC3E}">
        <p14:creationId xmlns:p14="http://schemas.microsoft.com/office/powerpoint/2010/main" val="2122624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0831B-7C66-A26B-82BF-ACDDD8D6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6" y="107103"/>
            <a:ext cx="11393707" cy="6750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8D862B-7DDA-0C44-F348-BD384EA2ACEF}"/>
              </a:ext>
            </a:extLst>
          </p:cNvPr>
          <p:cNvSpPr txBox="1"/>
          <p:nvPr/>
        </p:nvSpPr>
        <p:spPr>
          <a:xfrm>
            <a:off x="9859168" y="107103"/>
            <a:ext cx="2240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 from Steven Wu</a:t>
            </a:r>
          </a:p>
        </p:txBody>
      </p:sp>
    </p:spTree>
    <p:extLst>
      <p:ext uri="{BB962C8B-B14F-4D97-AF65-F5344CB8AC3E}">
        <p14:creationId xmlns:p14="http://schemas.microsoft.com/office/powerpoint/2010/main" val="23891431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2010 US Census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619D92C-18DC-C0D1-F761-38BD493BE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308,745,738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people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variables =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1,852,473,228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measurements collected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tx1"/>
                    </a:solidFill>
                  </a:rPr>
                  <a:t>Total statistics: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5,578,897,932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tx1"/>
                    </a:solidFill>
                  </a:rPr>
                  <a:t>Create a system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5.5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billion equations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1.8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billion unknowns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619D92C-18DC-C0D1-F761-38BD493BE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500" b="-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371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4564</Words>
  <Application>Microsoft Office PowerPoint</Application>
  <PresentationFormat>Widescreen</PresentationFormat>
  <Paragraphs>775</Paragraphs>
  <Slides>109</Slides>
  <Notes>88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Office Theme</vt:lpstr>
      <vt:lpstr>CSCE 689: Special Topics in Modern Algorithms for Data Science </vt:lpstr>
      <vt:lpstr>Presentation Schedule</vt:lpstr>
      <vt:lpstr>PowerPoint Presentation</vt:lpstr>
      <vt:lpstr>Last Time: k-Clustering</vt:lpstr>
      <vt:lpstr>Last Time: k-Clustering</vt:lpstr>
      <vt:lpstr>Last Time: (k,z)-Clustering in the Streaming Model</vt:lpstr>
      <vt:lpstr>Last Time: (k,z)-Clustering in the Streaming Model</vt:lpstr>
      <vt:lpstr>Last Time: (k,z)-Clustering in the Streaming Model</vt:lpstr>
      <vt:lpstr>Last Time: (k,z)-Clustering in the Streaming Model</vt:lpstr>
      <vt:lpstr>Previously: Bernstein’s Inequality</vt:lpstr>
      <vt:lpstr>Sampling for Sum Estimation</vt:lpstr>
      <vt:lpstr>PowerPoint Presentation</vt:lpstr>
      <vt:lpstr>PowerPoint Presentation</vt:lpstr>
      <vt:lpstr>PowerPoint Presentation</vt:lpstr>
      <vt:lpstr>Sampling for Sum Estimation</vt:lpstr>
      <vt:lpstr>Sampling for Sum Estimation</vt:lpstr>
      <vt:lpstr>Sampling for Sum Estimation</vt:lpstr>
      <vt:lpstr>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Sampling for Sum Estimation</vt:lpstr>
      <vt:lpstr>Sampling for Sum Estimation</vt:lpstr>
      <vt:lpstr>Sampling for Sum Estimation</vt:lpstr>
      <vt:lpstr>Importance Sampling for Sum Estimation</vt:lpstr>
      <vt:lpstr>Importance Sampling for Sum Estimation</vt:lpstr>
      <vt:lpstr>Importance Sampling for Sum Estimation</vt:lpstr>
      <vt:lpstr>Importance Sampling for Sum Estimation</vt:lpstr>
      <vt:lpstr>Importance Sampling for Sum Estimation</vt:lpstr>
      <vt:lpstr>Importance Sampling for Sum Estimation</vt:lpstr>
      <vt:lpstr>Coreset Construction and Sampling</vt:lpstr>
      <vt:lpstr>Coreset Construction and Sampling</vt:lpstr>
      <vt:lpstr>Coreset Construction and Uniform Sampling</vt:lpstr>
      <vt:lpstr>Sampling for Sum Estimation</vt:lpstr>
      <vt:lpstr>Coreset Construction and Uniform Sampling</vt:lpstr>
      <vt:lpstr>Bernstein’s Inequality</vt:lpstr>
      <vt:lpstr>Bernstein’s Inequality</vt:lpstr>
      <vt:lpstr>Coreset Construction and Uniform Sampling</vt:lpstr>
      <vt:lpstr>Coreset Construction and Uniform Sampling</vt:lpstr>
      <vt:lpstr>Bernstein’s Inequality</vt:lpstr>
      <vt:lpstr>Bernstein’s Inequality</vt:lpstr>
      <vt:lpstr>Bernstein’s Inequality</vt:lpstr>
      <vt:lpstr>Coreset Construction and Uniform Sampling</vt:lpstr>
      <vt:lpstr>Coreset Construction and Uniform Sampling</vt:lpstr>
      <vt:lpstr>Bernstein’s Inequality</vt:lpstr>
      <vt:lpstr>Bernstein’s Inequality</vt:lpstr>
      <vt:lpstr>Coreset Construction and Uniform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Sensitivity 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PowerPoint Presentation</vt:lpstr>
      <vt:lpstr>Private Data Analysis</vt:lpstr>
      <vt:lpstr>Anonymization</vt:lpstr>
      <vt:lpstr>Anonymizing Data</vt:lpstr>
      <vt:lpstr>Anonymizing Data</vt:lpstr>
      <vt:lpstr>Reconstruction Attack</vt:lpstr>
      <vt:lpstr>Anonymizing Data</vt:lpstr>
      <vt:lpstr>PowerPoint Presentation</vt:lpstr>
      <vt:lpstr>Differencing Attacks</vt:lpstr>
      <vt:lpstr>PowerPoint Presentation</vt:lpstr>
      <vt:lpstr>2010 US Census</vt:lpstr>
      <vt:lpstr>2010 US Census</vt:lpstr>
      <vt:lpstr>Summary</vt:lpstr>
      <vt:lpstr>Possible Notion for Privacy #1</vt:lpstr>
      <vt:lpstr>Possible Notion for Privacy #1</vt:lpstr>
      <vt:lpstr>Possible Notion for Privacy #1</vt:lpstr>
      <vt:lpstr>Possible Notion for Privacy #1</vt:lpstr>
      <vt:lpstr>Possible Notion for Privacy #2</vt:lpstr>
      <vt:lpstr>Possible Notion for Privacy #2</vt:lpstr>
      <vt:lpstr>Differential Privacy</vt:lpstr>
      <vt:lpstr>Differential Privacy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689: Special Topics in Modern Algorithms for Data Science </dc:title>
  <dc:creator>Samson Zhou</dc:creator>
  <cp:lastModifiedBy>Samson Zhou</cp:lastModifiedBy>
  <cp:revision>5</cp:revision>
  <dcterms:created xsi:type="dcterms:W3CDTF">2023-10-23T20:36:43Z</dcterms:created>
  <dcterms:modified xsi:type="dcterms:W3CDTF">2023-10-25T16:15:02Z</dcterms:modified>
</cp:coreProperties>
</file>